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/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lIns="91439" tIns="91439" rIns="91439" bIns="91439" anchor="b"/>
          <a:lstStyle>
            <a:lvl1pPr defTabSz="1828800">
              <a:lnSpc>
                <a:spcPct val="90000"/>
              </a:lnSpc>
              <a:defRPr sz="120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6" name="Body Level One…"/>
          <p:cNvSpPr txBox="1"/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0" indent="0" algn="ctr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4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22203052" y="12835870"/>
            <a:ext cx="504548" cy="483910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2.jpeg"/><Relationship Id="rId10" Type="http://schemas.openxmlformats.org/officeDocument/2006/relationships/image" Target="../media/image3.jpeg"/><Relationship Id="rId11" Type="http://schemas.openxmlformats.org/officeDocument/2006/relationships/image" Target="../media/image1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A6F0CB"/>
            </a:gs>
            <a:gs pos="100000">
              <a:srgbClr val="F4E29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85628" y="10669993"/>
            <a:ext cx="2899151" cy="138732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A Subsidiary of"/>
          <p:cNvSpPr txBox="1"/>
          <p:nvPr/>
        </p:nvSpPr>
        <p:spPr>
          <a:xfrm>
            <a:off x="6242340" y="10747705"/>
            <a:ext cx="8319321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700">
                <a:solidFill>
                  <a:srgbClr val="0000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A Subsidiary of </a:t>
            </a:r>
          </a:p>
        </p:txBody>
      </p:sp>
      <p:pic>
        <p:nvPicPr>
          <p:cNvPr id="148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22601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9" name="A Music Streaming Experience"/>
          <p:cNvSpPr txBox="1"/>
          <p:nvPr/>
        </p:nvSpPr>
        <p:spPr>
          <a:xfrm>
            <a:off x="5518884" y="12191028"/>
            <a:ext cx="12480759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500">
                <a:solidFill>
                  <a:srgbClr val="0000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A Music Streaming Experience</a:t>
            </a:r>
          </a:p>
        </p:txBody>
      </p:sp>
      <p:pic>
        <p:nvPicPr>
          <p:cNvPr id="150" name="SOL_New_Full_LOgo#1.png" descr="SOL_New_Full_LOgo#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29513" y="-264815"/>
            <a:ext cx="188595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48180" r="45775" b="2857"/>
          <a:stretch>
            <a:fillRect/>
          </a:stretch>
        </p:blipFill>
        <p:spPr>
          <a:xfrm>
            <a:off x="1016638" y="6586238"/>
            <a:ext cx="12266224" cy="6757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50422" r="45119" b="351"/>
          <a:stretch>
            <a:fillRect/>
          </a:stretch>
        </p:blipFill>
        <p:spPr>
          <a:xfrm>
            <a:off x="1016320" y="6608544"/>
            <a:ext cx="12266542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5496" t="48288" r="46" b="242"/>
          <a:stretch>
            <a:fillRect/>
          </a:stretch>
        </p:blipFill>
        <p:spPr>
          <a:xfrm>
            <a:off x="1081766" y="-46201"/>
            <a:ext cx="22220651" cy="156953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48180" r="45775" b="2857"/>
          <a:stretch>
            <a:fillRect/>
          </a:stretch>
        </p:blipFill>
        <p:spPr>
          <a:xfrm>
            <a:off x="1016638" y="6586238"/>
            <a:ext cx="12266224" cy="6757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2">
            <a:extLst/>
          </a:blip>
          <a:srcRect l="15314" t="8244" r="6634" b="5437"/>
          <a:stretch>
            <a:fillRect/>
          </a:stretch>
        </p:blipFill>
        <p:spPr>
          <a:xfrm>
            <a:off x="22833637" y="1122601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035" y="159603"/>
            <a:ext cx="2362205" cy="1130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Dashboard.png" descr="Dashboar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034884" y="2486326"/>
            <a:ext cx="12481887" cy="76061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Screenshot 2026-01-21 at 6.16.11 PM.png" descr="Screenshot 2026-01-21 at 6.16.11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700" y="2113543"/>
            <a:ext cx="11737516" cy="9488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A6F0CB"/>
            </a:gs>
            <a:gs pos="100000">
              <a:srgbClr val="F4E29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unflower Analytics"/>
          <p:cNvSpPr txBox="1"/>
          <p:nvPr>
            <p:ph type="title"/>
          </p:nvPr>
        </p:nvSpPr>
        <p:spPr>
          <a:xfrm>
            <a:off x="1784350" y="-360959"/>
            <a:ext cx="20815300" cy="2984501"/>
          </a:xfrm>
          <a:prstGeom prst="rect">
            <a:avLst/>
          </a:prstGeom>
        </p:spPr>
        <p:txBody>
          <a:bodyPr/>
          <a:lstStyle>
            <a:lvl1pPr>
              <a:defRPr u="sng">
                <a:latin typeface="SignPainter-HouseScript"/>
                <a:ea typeface="SignPainter-HouseScript"/>
                <a:cs typeface="SignPainter-HouseScript"/>
                <a:sym typeface="SignPainter-HouseScript"/>
              </a:defRPr>
            </a:lvl1pPr>
          </a:lstStyle>
          <a:p>
            <a:pPr/>
            <a:r>
              <a:t>Sunflower Analytics</a:t>
            </a:r>
          </a:p>
        </p:txBody>
      </p:sp>
      <p:pic>
        <p:nvPicPr>
          <p:cNvPr id="1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035" y="159603"/>
            <a:ext cx="2362205" cy="1130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Screenshot 2026-01-20 at 2.33.37 PM.png" descr="Screenshot 2026-01-20 at 2.33.3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1973" y="7771399"/>
            <a:ext cx="9180613" cy="55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&quot;artist&quot;:&quot;John Fred &amp; His Playboy Band&quot;,&quot;song&quot;:&quot;Judy In Disguise&quot;,&quot;duration&quot;:171.80688,&quot;ts&quot;:1714574635433,&quot;sessionId&quot;:1498,&quot;auth&quot;:&quot;Logged In&quot;,&quot;level&quot;:&quot;paid&quot;,&quot;itemInSession&quot;:2,&quot;city&quot;:&quot;Covert&quot;,&quot;zip&quot;:&quot;49043&quot;,&quot;state&quot;:&quot;MI&quot;,&quot;userAgent&quot;:&quot;Mozilla/5.0 (Windows NT"/>
          <p:cNvSpPr/>
          <p:nvPr/>
        </p:nvSpPr>
        <p:spPr>
          <a:xfrm>
            <a:off x="986969" y="2080132"/>
            <a:ext cx="9180613" cy="5234664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>
              <a:defRPr sz="2200">
                <a:solidFill>
                  <a:srgbClr val="070707"/>
                </a:solidFill>
              </a:defRPr>
            </a:pPr>
            <a:r>
              <a:t>"artist":"John Fred &amp; His Playboy Band","song":"Judy In Disguise","duration":171.80688,"ts":1714574635433,"sessionId":1498,"auth":"Logged In","level":"paid","itemInSession":2,"city":"Covert","zip":"49043","state":"MI","userAgent":"Mozilla/5.0 (Windows NT 6.1; WOW64; rv:31.0) Gecko/20100101 Firefox/31.0”,”lon”:-86.268503,"lat":42.285992,"userId":851,"lastName":"Stanley","firstName":"Vera","gender":"F","registration":1713855719433}                                                                  {“artist":"Transvision Vamp","song":"I Want Your Love","duration":209.91956,"ts":1714574750433,"sessionId":23,"auth":"Logged In","level":"paid","itemInSession":17,"city":"Gas City","zip":"46933","state":"IN","userAgent":"\"Mozilla/5.0 (X11; Linux x86_64) AppleWebKit/537.36 (KHTML, like Gecko) Chrome/35.0.1916.153 Safari/537.36\"","lon":-85.582288,"lat":40.479845,"userId":24,"lastName":"Lucero","firstName":"Landon","gender":"M","registration":1714232178433}</a:t>
            </a:r>
          </a:p>
          <a:p>
            <a:pPr>
              <a:defRPr sz="2200">
                <a:solidFill>
                  <a:srgbClr val="070707"/>
                </a:solidFill>
              </a:defRPr>
            </a:pPr>
            <a:r>
              <a:t>{"artist":"Florence + The Machine","song":"Dog Days Are Over (Radio Edit)","duration":219.66322,"ts":1714574773433,"sessionId":915,"auth":"Logged In","level":"free","itemInSession":6,"city":"Rochester","zip":"48306","state":"MI","userAgent":"\"Mozilla/5.0 (Windows NT 5.1) AppleWebKit/537.36 (KHTML, like Gecko) Chrome/36.0.1985.143 Safari/537.36\"","lon":-83.147306,"lat":42.724318,"userId":916,"lastName":"Jimenez","firstName":"Mia","gender":"F","registration":1714366937433}</a:t>
            </a:r>
          </a:p>
        </p:txBody>
      </p:sp>
      <p:sp>
        <p:nvSpPr>
          <p:cNvPr id="156" name="{"/>
          <p:cNvSpPr txBox="1"/>
          <p:nvPr/>
        </p:nvSpPr>
        <p:spPr>
          <a:xfrm>
            <a:off x="981024" y="4183164"/>
            <a:ext cx="21579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rgbClr val="070707"/>
                </a:solidFill>
              </a:defRPr>
            </a:lvl1pPr>
          </a:lstStyle>
          <a:p>
            <a:pPr/>
            <a:r>
              <a:t>{</a:t>
            </a:r>
          </a:p>
        </p:txBody>
      </p:sp>
      <p:pic>
        <p:nvPicPr>
          <p:cNvPr id="157" name="Screenshot 2026-01-20 at 4.02.11 PM.png" descr="Screenshot 2026-01-20 at 4.02.11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50971" y="7751361"/>
            <a:ext cx="12357768" cy="57462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5">
            <a:extLst/>
          </a:blip>
          <a:srcRect l="15314" t="8244" r="6634" b="5437"/>
          <a:stretch>
            <a:fillRect/>
          </a:stretch>
        </p:blipFill>
        <p:spPr>
          <a:xfrm>
            <a:off x="22833637" y="1122601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59" name="Screenshot 2026-01-21 at 2.41.14 PM.png" descr="Screenshot 2026-01-21 at 2.41.14 PM.png"/>
          <p:cNvPicPr>
            <a:picLocks noChangeAspect="1"/>
          </p:cNvPicPr>
          <p:nvPr/>
        </p:nvPicPr>
        <p:blipFill>
          <a:blip r:embed="rId6">
            <a:extLst/>
          </a:blip>
          <a:srcRect l="0" t="0" r="45964" b="0"/>
          <a:stretch>
            <a:fillRect/>
          </a:stretch>
        </p:blipFill>
        <p:spPr>
          <a:xfrm>
            <a:off x="10822607" y="2225666"/>
            <a:ext cx="12261528" cy="494389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4" grpId="3"/>
      <p:bldP build="whole" bldLvl="1" animBg="1" rev="0" advAuto="0" spid="157" grpId="4"/>
      <p:bldP build="whole" bldLvl="1" animBg="1" rev="0" advAuto="0" spid="159" grpId="2"/>
      <p:bldP build="whole" bldLvl="1" animBg="1" rev="0" advAuto="0" spid="15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A6F0CB"/>
            </a:gs>
            <a:gs pos="100000">
              <a:srgbClr val="F4E29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Body_Stem.png.pdf" descr="Body_Stem.png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33470" y="-662185"/>
            <a:ext cx="11379170" cy="14725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Rigth_Leaf_arm.png.pdf" descr="Rigth_Leaf_arm.png.pdf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 rot="19843508">
            <a:off x="4000842" y="-325112"/>
            <a:ext cx="12391605" cy="1603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364" y="0"/>
                </a:moveTo>
                <a:lnTo>
                  <a:pt x="3759" y="0"/>
                </a:lnTo>
                <a:lnTo>
                  <a:pt x="0" y="9560"/>
                </a:lnTo>
                <a:lnTo>
                  <a:pt x="0" y="19552"/>
                </a:lnTo>
                <a:lnTo>
                  <a:pt x="8723" y="21600"/>
                </a:lnTo>
                <a:lnTo>
                  <a:pt x="17956" y="21600"/>
                </a:lnTo>
                <a:lnTo>
                  <a:pt x="21600" y="12332"/>
                </a:lnTo>
                <a:lnTo>
                  <a:pt x="21600" y="1934"/>
                </a:lnTo>
                <a:lnTo>
                  <a:pt x="13364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63" name="SOL Pot.png.pdf" descr="SOL Pot.png.pd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73666" y="2847582"/>
            <a:ext cx="10231307" cy="12990675"/>
          </a:xfrm>
          <a:prstGeom prst="rect">
            <a:avLst/>
          </a:prstGeom>
          <a:effectLst>
            <a:outerShdw sx="100000" sy="100000" kx="0" ky="0" algn="b" rotWithShape="0" blurRad="190500" dist="12700" dir="5400000">
              <a:srgbClr val="000000"/>
            </a:outerShdw>
          </a:effectLst>
        </p:spPr>
      </p:pic>
      <p:pic>
        <p:nvPicPr>
          <p:cNvPr id="164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5">
            <a:extLst/>
          </a:blip>
          <a:srcRect l="15314" t="8244" r="6634" b="5437"/>
          <a:stretch>
            <a:fillRect/>
          </a:stretch>
        </p:blipFill>
        <p:spPr>
          <a:xfrm>
            <a:off x="22833637" y="1122601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65" name="image.png" descr="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3035" y="159603"/>
            <a:ext cx="2362205" cy="1130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Sol Head.png" descr="Sol Head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698081" y="1220728"/>
            <a:ext cx="13054516" cy="9494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Left_Leaf_arm.png.pdf" descr="Left_Leaf_arm.png.pdf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088253" y="-2116932"/>
            <a:ext cx="13870220" cy="179496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36-367956_the-best-way-to-make-an-app-from-postgresql-postgres-logo.png.jpeg" descr="36-367956_the-best-way-to-make-an-app-from-postgresql-postgres-logo.png.jpeg"/>
          <p:cNvPicPr>
            <a:picLocks noChangeAspect="1"/>
          </p:cNvPicPr>
          <p:nvPr/>
        </p:nvPicPr>
        <p:blipFill>
          <a:blip r:embed="rId9">
            <a:extLst/>
          </a:blip>
          <a:srcRect l="1969" t="4048" r="1955" b="4234"/>
          <a:stretch>
            <a:fillRect/>
          </a:stretch>
        </p:blipFill>
        <p:spPr>
          <a:xfrm>
            <a:off x="8619892" y="4421167"/>
            <a:ext cx="1801947" cy="1855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5" h="21588" fill="norm" stroke="1" extrusionOk="0">
                <a:moveTo>
                  <a:pt x="16541" y="28"/>
                </a:moveTo>
                <a:cubicBezTo>
                  <a:pt x="16255" y="-12"/>
                  <a:pt x="14829" y="-8"/>
                  <a:pt x="14497" y="32"/>
                </a:cubicBezTo>
                <a:cubicBezTo>
                  <a:pt x="14364" y="48"/>
                  <a:pt x="14195" y="65"/>
                  <a:pt x="14121" y="74"/>
                </a:cubicBezTo>
                <a:cubicBezTo>
                  <a:pt x="14048" y="82"/>
                  <a:pt x="13965" y="98"/>
                  <a:pt x="13936" y="111"/>
                </a:cubicBezTo>
                <a:cubicBezTo>
                  <a:pt x="13906" y="123"/>
                  <a:pt x="13833" y="141"/>
                  <a:pt x="13774" y="148"/>
                </a:cubicBezTo>
                <a:cubicBezTo>
                  <a:pt x="13715" y="154"/>
                  <a:pt x="13576" y="180"/>
                  <a:pt x="13465" y="203"/>
                </a:cubicBezTo>
                <a:cubicBezTo>
                  <a:pt x="13355" y="226"/>
                  <a:pt x="13221" y="250"/>
                  <a:pt x="13166" y="258"/>
                </a:cubicBezTo>
                <a:cubicBezTo>
                  <a:pt x="13111" y="266"/>
                  <a:pt x="13060" y="283"/>
                  <a:pt x="13052" y="295"/>
                </a:cubicBezTo>
                <a:cubicBezTo>
                  <a:pt x="13032" y="326"/>
                  <a:pt x="12680" y="326"/>
                  <a:pt x="12648" y="295"/>
                </a:cubicBezTo>
                <a:cubicBezTo>
                  <a:pt x="12606" y="256"/>
                  <a:pt x="12193" y="236"/>
                  <a:pt x="11312" y="235"/>
                </a:cubicBezTo>
                <a:cubicBezTo>
                  <a:pt x="10494" y="234"/>
                  <a:pt x="10242" y="250"/>
                  <a:pt x="10137" y="295"/>
                </a:cubicBezTo>
                <a:cubicBezTo>
                  <a:pt x="10108" y="308"/>
                  <a:pt x="10042" y="321"/>
                  <a:pt x="9990" y="328"/>
                </a:cubicBezTo>
                <a:cubicBezTo>
                  <a:pt x="9760" y="358"/>
                  <a:pt x="9457" y="446"/>
                  <a:pt x="9287" y="531"/>
                </a:cubicBezTo>
                <a:cubicBezTo>
                  <a:pt x="9261" y="543"/>
                  <a:pt x="9219" y="554"/>
                  <a:pt x="9196" y="554"/>
                </a:cubicBezTo>
                <a:cubicBezTo>
                  <a:pt x="9156" y="554"/>
                  <a:pt x="9043" y="603"/>
                  <a:pt x="8707" y="757"/>
                </a:cubicBezTo>
                <a:cubicBezTo>
                  <a:pt x="8550" y="829"/>
                  <a:pt x="8583" y="826"/>
                  <a:pt x="8155" y="743"/>
                </a:cubicBezTo>
                <a:cubicBezTo>
                  <a:pt x="8111" y="735"/>
                  <a:pt x="8065" y="721"/>
                  <a:pt x="8051" y="711"/>
                </a:cubicBezTo>
                <a:cubicBezTo>
                  <a:pt x="8016" y="688"/>
                  <a:pt x="7860" y="645"/>
                  <a:pt x="7608" y="591"/>
                </a:cubicBezTo>
                <a:cubicBezTo>
                  <a:pt x="7498" y="567"/>
                  <a:pt x="7387" y="539"/>
                  <a:pt x="7361" y="526"/>
                </a:cubicBezTo>
                <a:cubicBezTo>
                  <a:pt x="7336" y="513"/>
                  <a:pt x="7277" y="503"/>
                  <a:pt x="7228" y="503"/>
                </a:cubicBezTo>
                <a:cubicBezTo>
                  <a:pt x="7179" y="503"/>
                  <a:pt x="7128" y="493"/>
                  <a:pt x="7114" y="480"/>
                </a:cubicBezTo>
                <a:cubicBezTo>
                  <a:pt x="7089" y="457"/>
                  <a:pt x="7056" y="449"/>
                  <a:pt x="6605" y="397"/>
                </a:cubicBezTo>
                <a:cubicBezTo>
                  <a:pt x="6473" y="382"/>
                  <a:pt x="6327" y="360"/>
                  <a:pt x="6282" y="346"/>
                </a:cubicBezTo>
                <a:cubicBezTo>
                  <a:pt x="6237" y="333"/>
                  <a:pt x="6125" y="318"/>
                  <a:pt x="6035" y="318"/>
                </a:cubicBezTo>
                <a:cubicBezTo>
                  <a:pt x="5945" y="318"/>
                  <a:pt x="5863" y="310"/>
                  <a:pt x="5854" y="295"/>
                </a:cubicBezTo>
                <a:cubicBezTo>
                  <a:pt x="5833" y="262"/>
                  <a:pt x="4392" y="258"/>
                  <a:pt x="4357" y="291"/>
                </a:cubicBezTo>
                <a:cubicBezTo>
                  <a:pt x="4343" y="304"/>
                  <a:pt x="4260" y="320"/>
                  <a:pt x="4171" y="328"/>
                </a:cubicBezTo>
                <a:cubicBezTo>
                  <a:pt x="3862" y="353"/>
                  <a:pt x="3446" y="432"/>
                  <a:pt x="3349" y="480"/>
                </a:cubicBezTo>
                <a:cubicBezTo>
                  <a:pt x="3323" y="493"/>
                  <a:pt x="3286" y="503"/>
                  <a:pt x="3263" y="503"/>
                </a:cubicBezTo>
                <a:cubicBezTo>
                  <a:pt x="3241" y="503"/>
                  <a:pt x="3199" y="514"/>
                  <a:pt x="3173" y="526"/>
                </a:cubicBezTo>
                <a:cubicBezTo>
                  <a:pt x="3147" y="539"/>
                  <a:pt x="3064" y="570"/>
                  <a:pt x="2983" y="595"/>
                </a:cubicBezTo>
                <a:cubicBezTo>
                  <a:pt x="2667" y="694"/>
                  <a:pt x="2141" y="957"/>
                  <a:pt x="1984" y="1099"/>
                </a:cubicBezTo>
                <a:cubicBezTo>
                  <a:pt x="1954" y="1127"/>
                  <a:pt x="1917" y="1150"/>
                  <a:pt x="1904" y="1150"/>
                </a:cubicBezTo>
                <a:cubicBezTo>
                  <a:pt x="1808" y="1150"/>
                  <a:pt x="1133" y="1819"/>
                  <a:pt x="910" y="2133"/>
                </a:cubicBezTo>
                <a:cubicBezTo>
                  <a:pt x="757" y="2350"/>
                  <a:pt x="468" y="2887"/>
                  <a:pt x="468" y="2955"/>
                </a:cubicBezTo>
                <a:cubicBezTo>
                  <a:pt x="468" y="2976"/>
                  <a:pt x="458" y="2998"/>
                  <a:pt x="444" y="3006"/>
                </a:cubicBezTo>
                <a:cubicBezTo>
                  <a:pt x="431" y="3014"/>
                  <a:pt x="412" y="3061"/>
                  <a:pt x="401" y="3108"/>
                </a:cubicBezTo>
                <a:cubicBezTo>
                  <a:pt x="391" y="3154"/>
                  <a:pt x="358" y="3240"/>
                  <a:pt x="330" y="3297"/>
                </a:cubicBezTo>
                <a:cubicBezTo>
                  <a:pt x="303" y="3354"/>
                  <a:pt x="268" y="3450"/>
                  <a:pt x="254" y="3514"/>
                </a:cubicBezTo>
                <a:cubicBezTo>
                  <a:pt x="240" y="3578"/>
                  <a:pt x="214" y="3678"/>
                  <a:pt x="197" y="3736"/>
                </a:cubicBezTo>
                <a:cubicBezTo>
                  <a:pt x="180" y="3793"/>
                  <a:pt x="153" y="3929"/>
                  <a:pt x="135" y="4036"/>
                </a:cubicBezTo>
                <a:cubicBezTo>
                  <a:pt x="117" y="4143"/>
                  <a:pt x="97" y="4245"/>
                  <a:pt x="88" y="4267"/>
                </a:cubicBezTo>
                <a:cubicBezTo>
                  <a:pt x="62" y="4326"/>
                  <a:pt x="41" y="4542"/>
                  <a:pt x="12" y="5093"/>
                </a:cubicBezTo>
                <a:cubicBezTo>
                  <a:pt x="-15" y="5597"/>
                  <a:pt x="8" y="6251"/>
                  <a:pt x="64" y="6608"/>
                </a:cubicBezTo>
                <a:cubicBezTo>
                  <a:pt x="127" y="7010"/>
                  <a:pt x="172" y="7276"/>
                  <a:pt x="197" y="7398"/>
                </a:cubicBezTo>
                <a:cubicBezTo>
                  <a:pt x="212" y="7469"/>
                  <a:pt x="238" y="7611"/>
                  <a:pt x="254" y="7712"/>
                </a:cubicBezTo>
                <a:cubicBezTo>
                  <a:pt x="270" y="7812"/>
                  <a:pt x="294" y="7918"/>
                  <a:pt x="306" y="7947"/>
                </a:cubicBezTo>
                <a:cubicBezTo>
                  <a:pt x="319" y="7976"/>
                  <a:pt x="337" y="8040"/>
                  <a:pt x="344" y="8090"/>
                </a:cubicBezTo>
                <a:cubicBezTo>
                  <a:pt x="371" y="8270"/>
                  <a:pt x="417" y="8492"/>
                  <a:pt x="439" y="8543"/>
                </a:cubicBezTo>
                <a:cubicBezTo>
                  <a:pt x="452" y="8571"/>
                  <a:pt x="469" y="8643"/>
                  <a:pt x="477" y="8700"/>
                </a:cubicBezTo>
                <a:cubicBezTo>
                  <a:pt x="497" y="8827"/>
                  <a:pt x="548" y="9048"/>
                  <a:pt x="568" y="9101"/>
                </a:cubicBezTo>
                <a:cubicBezTo>
                  <a:pt x="576" y="9123"/>
                  <a:pt x="597" y="9203"/>
                  <a:pt x="615" y="9282"/>
                </a:cubicBezTo>
                <a:cubicBezTo>
                  <a:pt x="634" y="9360"/>
                  <a:pt x="662" y="9474"/>
                  <a:pt x="677" y="9531"/>
                </a:cubicBezTo>
                <a:cubicBezTo>
                  <a:pt x="692" y="9588"/>
                  <a:pt x="722" y="9704"/>
                  <a:pt x="744" y="9790"/>
                </a:cubicBezTo>
                <a:cubicBezTo>
                  <a:pt x="765" y="9875"/>
                  <a:pt x="798" y="9984"/>
                  <a:pt x="815" y="10034"/>
                </a:cubicBezTo>
                <a:cubicBezTo>
                  <a:pt x="832" y="10084"/>
                  <a:pt x="862" y="10191"/>
                  <a:pt x="882" y="10270"/>
                </a:cubicBezTo>
                <a:cubicBezTo>
                  <a:pt x="919" y="10417"/>
                  <a:pt x="1037" y="10824"/>
                  <a:pt x="1062" y="10893"/>
                </a:cubicBezTo>
                <a:cubicBezTo>
                  <a:pt x="1070" y="10915"/>
                  <a:pt x="1098" y="11008"/>
                  <a:pt x="1124" y="11101"/>
                </a:cubicBezTo>
                <a:cubicBezTo>
                  <a:pt x="1150" y="11194"/>
                  <a:pt x="1183" y="11281"/>
                  <a:pt x="1195" y="11295"/>
                </a:cubicBezTo>
                <a:cubicBezTo>
                  <a:pt x="1208" y="11309"/>
                  <a:pt x="1218" y="11344"/>
                  <a:pt x="1219" y="11373"/>
                </a:cubicBezTo>
                <a:cubicBezTo>
                  <a:pt x="1220" y="11403"/>
                  <a:pt x="1247" y="11502"/>
                  <a:pt x="1281" y="11595"/>
                </a:cubicBezTo>
                <a:cubicBezTo>
                  <a:pt x="1315" y="11688"/>
                  <a:pt x="1381" y="11875"/>
                  <a:pt x="1428" y="12011"/>
                </a:cubicBezTo>
                <a:cubicBezTo>
                  <a:pt x="1476" y="12146"/>
                  <a:pt x="1528" y="12291"/>
                  <a:pt x="1547" y="12334"/>
                </a:cubicBezTo>
                <a:cubicBezTo>
                  <a:pt x="1566" y="12377"/>
                  <a:pt x="1600" y="12459"/>
                  <a:pt x="1618" y="12514"/>
                </a:cubicBezTo>
                <a:cubicBezTo>
                  <a:pt x="1636" y="12569"/>
                  <a:pt x="1665" y="12642"/>
                  <a:pt x="1685" y="12680"/>
                </a:cubicBezTo>
                <a:cubicBezTo>
                  <a:pt x="1705" y="12718"/>
                  <a:pt x="1723" y="12758"/>
                  <a:pt x="1723" y="12768"/>
                </a:cubicBezTo>
                <a:cubicBezTo>
                  <a:pt x="1723" y="12778"/>
                  <a:pt x="1753" y="12852"/>
                  <a:pt x="1790" y="12930"/>
                </a:cubicBezTo>
                <a:cubicBezTo>
                  <a:pt x="1826" y="13008"/>
                  <a:pt x="1856" y="13086"/>
                  <a:pt x="1856" y="13100"/>
                </a:cubicBezTo>
                <a:cubicBezTo>
                  <a:pt x="1856" y="13144"/>
                  <a:pt x="2017" y="13472"/>
                  <a:pt x="2360" y="14135"/>
                </a:cubicBezTo>
                <a:cubicBezTo>
                  <a:pt x="2453" y="14315"/>
                  <a:pt x="2555" y="14467"/>
                  <a:pt x="2931" y="15012"/>
                </a:cubicBezTo>
                <a:cubicBezTo>
                  <a:pt x="3102" y="15261"/>
                  <a:pt x="3657" y="15758"/>
                  <a:pt x="3905" y="15885"/>
                </a:cubicBezTo>
                <a:cubicBezTo>
                  <a:pt x="3948" y="15907"/>
                  <a:pt x="4045" y="15958"/>
                  <a:pt x="4119" y="15996"/>
                </a:cubicBezTo>
                <a:cubicBezTo>
                  <a:pt x="4193" y="16033"/>
                  <a:pt x="4277" y="16065"/>
                  <a:pt x="4309" y="16065"/>
                </a:cubicBezTo>
                <a:cubicBezTo>
                  <a:pt x="4341" y="16065"/>
                  <a:pt x="4376" y="16074"/>
                  <a:pt x="4385" y="16088"/>
                </a:cubicBezTo>
                <a:cubicBezTo>
                  <a:pt x="4394" y="16102"/>
                  <a:pt x="4438" y="16116"/>
                  <a:pt x="4480" y="16116"/>
                </a:cubicBezTo>
                <a:cubicBezTo>
                  <a:pt x="4523" y="16116"/>
                  <a:pt x="4562" y="16129"/>
                  <a:pt x="4571" y="16144"/>
                </a:cubicBezTo>
                <a:cubicBezTo>
                  <a:pt x="4580" y="16159"/>
                  <a:pt x="4730" y="16167"/>
                  <a:pt x="4922" y="16167"/>
                </a:cubicBezTo>
                <a:cubicBezTo>
                  <a:pt x="5114" y="16167"/>
                  <a:pt x="5260" y="16159"/>
                  <a:pt x="5269" y="16144"/>
                </a:cubicBezTo>
                <a:cubicBezTo>
                  <a:pt x="5279" y="16129"/>
                  <a:pt x="5325" y="16116"/>
                  <a:pt x="5374" y="16116"/>
                </a:cubicBezTo>
                <a:cubicBezTo>
                  <a:pt x="5500" y="16116"/>
                  <a:pt x="5860" y="15967"/>
                  <a:pt x="6078" y="15825"/>
                </a:cubicBezTo>
                <a:cubicBezTo>
                  <a:pt x="6214" y="15736"/>
                  <a:pt x="6241" y="15732"/>
                  <a:pt x="6311" y="15811"/>
                </a:cubicBezTo>
                <a:cubicBezTo>
                  <a:pt x="6366" y="15874"/>
                  <a:pt x="6685" y="16084"/>
                  <a:pt x="6805" y="16134"/>
                </a:cubicBezTo>
                <a:cubicBezTo>
                  <a:pt x="7057" y="16240"/>
                  <a:pt x="7240" y="16296"/>
                  <a:pt x="7309" y="16296"/>
                </a:cubicBezTo>
                <a:cubicBezTo>
                  <a:pt x="7341" y="16296"/>
                  <a:pt x="7371" y="16309"/>
                  <a:pt x="7380" y="16324"/>
                </a:cubicBezTo>
                <a:cubicBezTo>
                  <a:pt x="7389" y="16338"/>
                  <a:pt x="7442" y="16351"/>
                  <a:pt x="7499" y="16351"/>
                </a:cubicBezTo>
                <a:cubicBezTo>
                  <a:pt x="7556" y="16351"/>
                  <a:pt x="7610" y="16362"/>
                  <a:pt x="7618" y="16375"/>
                </a:cubicBezTo>
                <a:cubicBezTo>
                  <a:pt x="7644" y="16415"/>
                  <a:pt x="7957" y="16436"/>
                  <a:pt x="8478" y="16435"/>
                </a:cubicBezTo>
                <a:cubicBezTo>
                  <a:pt x="9022" y="16433"/>
                  <a:pt x="9317" y="16413"/>
                  <a:pt x="9358" y="16375"/>
                </a:cubicBezTo>
                <a:cubicBezTo>
                  <a:pt x="9372" y="16361"/>
                  <a:pt x="9417" y="16351"/>
                  <a:pt x="9458" y="16351"/>
                </a:cubicBezTo>
                <a:cubicBezTo>
                  <a:pt x="9498" y="16351"/>
                  <a:pt x="9540" y="16341"/>
                  <a:pt x="9548" y="16328"/>
                </a:cubicBezTo>
                <a:cubicBezTo>
                  <a:pt x="9556" y="16316"/>
                  <a:pt x="9600" y="16299"/>
                  <a:pt x="9648" y="16291"/>
                </a:cubicBezTo>
                <a:cubicBezTo>
                  <a:pt x="9696" y="16284"/>
                  <a:pt x="9763" y="16269"/>
                  <a:pt x="9795" y="16259"/>
                </a:cubicBezTo>
                <a:cubicBezTo>
                  <a:pt x="9851" y="16241"/>
                  <a:pt x="9853" y="16250"/>
                  <a:pt x="9867" y="16471"/>
                </a:cubicBezTo>
                <a:cubicBezTo>
                  <a:pt x="9874" y="16598"/>
                  <a:pt x="9894" y="17034"/>
                  <a:pt x="9909" y="17441"/>
                </a:cubicBezTo>
                <a:cubicBezTo>
                  <a:pt x="9925" y="17848"/>
                  <a:pt x="9948" y="18202"/>
                  <a:pt x="9962" y="18231"/>
                </a:cubicBezTo>
                <a:cubicBezTo>
                  <a:pt x="9975" y="18259"/>
                  <a:pt x="9999" y="18402"/>
                  <a:pt x="10014" y="18545"/>
                </a:cubicBezTo>
                <a:cubicBezTo>
                  <a:pt x="10029" y="18688"/>
                  <a:pt x="10052" y="18853"/>
                  <a:pt x="10066" y="18910"/>
                </a:cubicBezTo>
                <a:cubicBezTo>
                  <a:pt x="10081" y="18967"/>
                  <a:pt x="10104" y="19065"/>
                  <a:pt x="10118" y="19131"/>
                </a:cubicBezTo>
                <a:cubicBezTo>
                  <a:pt x="10154" y="19291"/>
                  <a:pt x="10285" y="19682"/>
                  <a:pt x="10313" y="19713"/>
                </a:cubicBezTo>
                <a:cubicBezTo>
                  <a:pt x="10326" y="19727"/>
                  <a:pt x="10337" y="19764"/>
                  <a:pt x="10337" y="19796"/>
                </a:cubicBezTo>
                <a:cubicBezTo>
                  <a:pt x="10337" y="19828"/>
                  <a:pt x="10346" y="19861"/>
                  <a:pt x="10361" y="19870"/>
                </a:cubicBezTo>
                <a:cubicBezTo>
                  <a:pt x="10376" y="19879"/>
                  <a:pt x="10389" y="19904"/>
                  <a:pt x="10389" y="19926"/>
                </a:cubicBezTo>
                <a:cubicBezTo>
                  <a:pt x="10389" y="19947"/>
                  <a:pt x="10426" y="20041"/>
                  <a:pt x="10470" y="20133"/>
                </a:cubicBezTo>
                <a:cubicBezTo>
                  <a:pt x="10514" y="20226"/>
                  <a:pt x="10551" y="20307"/>
                  <a:pt x="10551" y="20313"/>
                </a:cubicBezTo>
                <a:cubicBezTo>
                  <a:pt x="10551" y="20358"/>
                  <a:pt x="10872" y="20783"/>
                  <a:pt x="11012" y="20923"/>
                </a:cubicBezTo>
                <a:cubicBezTo>
                  <a:pt x="11283" y="21194"/>
                  <a:pt x="11551" y="21366"/>
                  <a:pt x="11849" y="21468"/>
                </a:cubicBezTo>
                <a:cubicBezTo>
                  <a:pt x="11878" y="21478"/>
                  <a:pt x="11931" y="21499"/>
                  <a:pt x="11968" y="21514"/>
                </a:cubicBezTo>
                <a:cubicBezTo>
                  <a:pt x="12053" y="21549"/>
                  <a:pt x="12169" y="21566"/>
                  <a:pt x="12362" y="21588"/>
                </a:cubicBezTo>
                <a:cubicBezTo>
                  <a:pt x="13120" y="21527"/>
                  <a:pt x="13869" y="21414"/>
                  <a:pt x="14611" y="21265"/>
                </a:cubicBezTo>
                <a:cubicBezTo>
                  <a:pt x="14630" y="21258"/>
                  <a:pt x="14635" y="21253"/>
                  <a:pt x="14654" y="21246"/>
                </a:cubicBezTo>
                <a:cubicBezTo>
                  <a:pt x="14757" y="21208"/>
                  <a:pt x="14864" y="21164"/>
                  <a:pt x="14891" y="21149"/>
                </a:cubicBezTo>
                <a:cubicBezTo>
                  <a:pt x="15123" y="21028"/>
                  <a:pt x="15340" y="20901"/>
                  <a:pt x="15376" y="20858"/>
                </a:cubicBezTo>
                <a:cubicBezTo>
                  <a:pt x="15391" y="20841"/>
                  <a:pt x="15458" y="20791"/>
                  <a:pt x="15524" y="20748"/>
                </a:cubicBezTo>
                <a:cubicBezTo>
                  <a:pt x="15705" y="20629"/>
                  <a:pt x="15975" y="20331"/>
                  <a:pt x="16199" y="20004"/>
                </a:cubicBezTo>
                <a:cubicBezTo>
                  <a:pt x="16346" y="19789"/>
                  <a:pt x="16567" y="19321"/>
                  <a:pt x="16674" y="18997"/>
                </a:cubicBezTo>
                <a:cubicBezTo>
                  <a:pt x="16705" y="18905"/>
                  <a:pt x="16739" y="18794"/>
                  <a:pt x="16755" y="18748"/>
                </a:cubicBezTo>
                <a:cubicBezTo>
                  <a:pt x="16771" y="18702"/>
                  <a:pt x="16794" y="18608"/>
                  <a:pt x="16807" y="18540"/>
                </a:cubicBezTo>
                <a:cubicBezTo>
                  <a:pt x="16820" y="18472"/>
                  <a:pt x="16847" y="18367"/>
                  <a:pt x="16864" y="18309"/>
                </a:cubicBezTo>
                <a:cubicBezTo>
                  <a:pt x="16882" y="18252"/>
                  <a:pt x="16907" y="18114"/>
                  <a:pt x="16921" y="18000"/>
                </a:cubicBezTo>
                <a:cubicBezTo>
                  <a:pt x="16936" y="17886"/>
                  <a:pt x="16956" y="17770"/>
                  <a:pt x="16969" y="17741"/>
                </a:cubicBezTo>
                <a:cubicBezTo>
                  <a:pt x="16981" y="17713"/>
                  <a:pt x="16999" y="17628"/>
                  <a:pt x="17007" y="17557"/>
                </a:cubicBezTo>
                <a:cubicBezTo>
                  <a:pt x="17054" y="17135"/>
                  <a:pt x="17072" y="16879"/>
                  <a:pt x="17074" y="16656"/>
                </a:cubicBezTo>
                <a:cubicBezTo>
                  <a:pt x="17074" y="16518"/>
                  <a:pt x="17087" y="16397"/>
                  <a:pt x="17102" y="16388"/>
                </a:cubicBezTo>
                <a:cubicBezTo>
                  <a:pt x="17118" y="16379"/>
                  <a:pt x="17130" y="16228"/>
                  <a:pt x="17131" y="16028"/>
                </a:cubicBezTo>
                <a:cubicBezTo>
                  <a:pt x="17131" y="15840"/>
                  <a:pt x="17138" y="15671"/>
                  <a:pt x="17150" y="15654"/>
                </a:cubicBezTo>
                <a:cubicBezTo>
                  <a:pt x="17163" y="15634"/>
                  <a:pt x="17292" y="15622"/>
                  <a:pt x="17506" y="15613"/>
                </a:cubicBezTo>
                <a:cubicBezTo>
                  <a:pt x="18123" y="15587"/>
                  <a:pt x="18346" y="15567"/>
                  <a:pt x="18400" y="15543"/>
                </a:cubicBezTo>
                <a:cubicBezTo>
                  <a:pt x="18429" y="15530"/>
                  <a:pt x="18503" y="15514"/>
                  <a:pt x="18561" y="15506"/>
                </a:cubicBezTo>
                <a:cubicBezTo>
                  <a:pt x="18852" y="15471"/>
                  <a:pt x="19033" y="15438"/>
                  <a:pt x="19080" y="15414"/>
                </a:cubicBezTo>
                <a:cubicBezTo>
                  <a:pt x="19108" y="15399"/>
                  <a:pt x="19159" y="15386"/>
                  <a:pt x="19194" y="15386"/>
                </a:cubicBezTo>
                <a:cubicBezTo>
                  <a:pt x="19229" y="15386"/>
                  <a:pt x="19270" y="15380"/>
                  <a:pt x="19284" y="15368"/>
                </a:cubicBezTo>
                <a:cubicBezTo>
                  <a:pt x="19298" y="15356"/>
                  <a:pt x="19365" y="15330"/>
                  <a:pt x="19431" y="15312"/>
                </a:cubicBezTo>
                <a:cubicBezTo>
                  <a:pt x="19750" y="15227"/>
                  <a:pt x="20389" y="14892"/>
                  <a:pt x="20715" y="14638"/>
                </a:cubicBezTo>
                <a:cubicBezTo>
                  <a:pt x="20781" y="14587"/>
                  <a:pt x="20851" y="14532"/>
                  <a:pt x="20872" y="14518"/>
                </a:cubicBezTo>
                <a:cubicBezTo>
                  <a:pt x="20972" y="14448"/>
                  <a:pt x="21290" y="14111"/>
                  <a:pt x="21366" y="13996"/>
                </a:cubicBezTo>
                <a:cubicBezTo>
                  <a:pt x="21567" y="13695"/>
                  <a:pt x="21585" y="13641"/>
                  <a:pt x="21585" y="13257"/>
                </a:cubicBezTo>
                <a:cubicBezTo>
                  <a:pt x="21585" y="12916"/>
                  <a:pt x="21582" y="12905"/>
                  <a:pt x="21499" y="12740"/>
                </a:cubicBezTo>
                <a:cubicBezTo>
                  <a:pt x="21410" y="12563"/>
                  <a:pt x="21300" y="12437"/>
                  <a:pt x="21133" y="12315"/>
                </a:cubicBezTo>
                <a:cubicBezTo>
                  <a:pt x="21005" y="12222"/>
                  <a:pt x="20825" y="12141"/>
                  <a:pt x="20739" y="12140"/>
                </a:cubicBezTo>
                <a:cubicBezTo>
                  <a:pt x="20701" y="12140"/>
                  <a:pt x="20659" y="12127"/>
                  <a:pt x="20644" y="12112"/>
                </a:cubicBezTo>
                <a:cubicBezTo>
                  <a:pt x="20603" y="12073"/>
                  <a:pt x="20031" y="12100"/>
                  <a:pt x="19736" y="12154"/>
                </a:cubicBezTo>
                <a:cubicBezTo>
                  <a:pt x="19603" y="12178"/>
                  <a:pt x="19411" y="12206"/>
                  <a:pt x="19308" y="12218"/>
                </a:cubicBezTo>
                <a:cubicBezTo>
                  <a:pt x="19205" y="12231"/>
                  <a:pt x="19085" y="12250"/>
                  <a:pt x="19037" y="12260"/>
                </a:cubicBezTo>
                <a:lnTo>
                  <a:pt x="18947" y="12279"/>
                </a:lnTo>
                <a:lnTo>
                  <a:pt x="18980" y="12200"/>
                </a:lnTo>
                <a:cubicBezTo>
                  <a:pt x="18998" y="12159"/>
                  <a:pt x="19037" y="12097"/>
                  <a:pt x="19061" y="12061"/>
                </a:cubicBezTo>
                <a:cubicBezTo>
                  <a:pt x="19085" y="12026"/>
                  <a:pt x="19121" y="11965"/>
                  <a:pt x="19141" y="11928"/>
                </a:cubicBezTo>
                <a:cubicBezTo>
                  <a:pt x="19162" y="11890"/>
                  <a:pt x="19214" y="11794"/>
                  <a:pt x="19260" y="11711"/>
                </a:cubicBezTo>
                <a:cubicBezTo>
                  <a:pt x="19524" y="11230"/>
                  <a:pt x="19881" y="10522"/>
                  <a:pt x="20026" y="10191"/>
                </a:cubicBezTo>
                <a:cubicBezTo>
                  <a:pt x="20054" y="10127"/>
                  <a:pt x="20090" y="10042"/>
                  <a:pt x="20111" y="10002"/>
                </a:cubicBezTo>
                <a:cubicBezTo>
                  <a:pt x="20132" y="9961"/>
                  <a:pt x="20154" y="9918"/>
                  <a:pt x="20154" y="9905"/>
                </a:cubicBezTo>
                <a:cubicBezTo>
                  <a:pt x="20154" y="9892"/>
                  <a:pt x="20184" y="9817"/>
                  <a:pt x="20221" y="9743"/>
                </a:cubicBezTo>
                <a:cubicBezTo>
                  <a:pt x="20257" y="9669"/>
                  <a:pt x="20287" y="9596"/>
                  <a:pt x="20287" y="9577"/>
                </a:cubicBezTo>
                <a:cubicBezTo>
                  <a:pt x="20287" y="9558"/>
                  <a:pt x="20297" y="9523"/>
                  <a:pt x="20311" y="9499"/>
                </a:cubicBezTo>
                <a:cubicBezTo>
                  <a:pt x="20325" y="9474"/>
                  <a:pt x="20358" y="9403"/>
                  <a:pt x="20382" y="9346"/>
                </a:cubicBezTo>
                <a:cubicBezTo>
                  <a:pt x="20406" y="9289"/>
                  <a:pt x="20442" y="9204"/>
                  <a:pt x="20463" y="9157"/>
                </a:cubicBezTo>
                <a:cubicBezTo>
                  <a:pt x="20484" y="9110"/>
                  <a:pt x="20501" y="9058"/>
                  <a:pt x="20501" y="9037"/>
                </a:cubicBezTo>
                <a:cubicBezTo>
                  <a:pt x="20501" y="9016"/>
                  <a:pt x="20511" y="8974"/>
                  <a:pt x="20525" y="8949"/>
                </a:cubicBezTo>
                <a:cubicBezTo>
                  <a:pt x="20567" y="8875"/>
                  <a:pt x="20675" y="8589"/>
                  <a:pt x="20767" y="8298"/>
                </a:cubicBezTo>
                <a:cubicBezTo>
                  <a:pt x="20815" y="8148"/>
                  <a:pt x="20884" y="7940"/>
                  <a:pt x="20919" y="7836"/>
                </a:cubicBezTo>
                <a:cubicBezTo>
                  <a:pt x="20954" y="7732"/>
                  <a:pt x="20981" y="7626"/>
                  <a:pt x="20981" y="7601"/>
                </a:cubicBezTo>
                <a:cubicBezTo>
                  <a:pt x="20981" y="7575"/>
                  <a:pt x="20993" y="7540"/>
                  <a:pt x="21005" y="7527"/>
                </a:cubicBezTo>
                <a:cubicBezTo>
                  <a:pt x="21017" y="7513"/>
                  <a:pt x="21045" y="7410"/>
                  <a:pt x="21072" y="7296"/>
                </a:cubicBezTo>
                <a:cubicBezTo>
                  <a:pt x="21098" y="7182"/>
                  <a:pt x="21134" y="7059"/>
                  <a:pt x="21148" y="7023"/>
                </a:cubicBezTo>
                <a:cubicBezTo>
                  <a:pt x="21161" y="6988"/>
                  <a:pt x="21182" y="6901"/>
                  <a:pt x="21195" y="6830"/>
                </a:cubicBezTo>
                <a:cubicBezTo>
                  <a:pt x="21209" y="6758"/>
                  <a:pt x="21231" y="6644"/>
                  <a:pt x="21247" y="6580"/>
                </a:cubicBezTo>
                <a:cubicBezTo>
                  <a:pt x="21342" y="6207"/>
                  <a:pt x="21459" y="5484"/>
                  <a:pt x="21461" y="5250"/>
                </a:cubicBezTo>
                <a:cubicBezTo>
                  <a:pt x="21462" y="5169"/>
                  <a:pt x="21475" y="5097"/>
                  <a:pt x="21490" y="5089"/>
                </a:cubicBezTo>
                <a:cubicBezTo>
                  <a:pt x="21523" y="5069"/>
                  <a:pt x="21528" y="3889"/>
                  <a:pt x="21495" y="3870"/>
                </a:cubicBezTo>
                <a:cubicBezTo>
                  <a:pt x="21482" y="3862"/>
                  <a:pt x="21462" y="3757"/>
                  <a:pt x="21452" y="3639"/>
                </a:cubicBezTo>
                <a:cubicBezTo>
                  <a:pt x="21434" y="3432"/>
                  <a:pt x="21402" y="3291"/>
                  <a:pt x="21352" y="3195"/>
                </a:cubicBezTo>
                <a:cubicBezTo>
                  <a:pt x="21339" y="3171"/>
                  <a:pt x="21328" y="3135"/>
                  <a:pt x="21328" y="3112"/>
                </a:cubicBezTo>
                <a:cubicBezTo>
                  <a:pt x="21328" y="3057"/>
                  <a:pt x="21080" y="2552"/>
                  <a:pt x="21029" y="2503"/>
                </a:cubicBezTo>
                <a:cubicBezTo>
                  <a:pt x="21006" y="2481"/>
                  <a:pt x="20983" y="2449"/>
                  <a:pt x="20976" y="2433"/>
                </a:cubicBezTo>
                <a:cubicBezTo>
                  <a:pt x="20943" y="2347"/>
                  <a:pt x="20016" y="1413"/>
                  <a:pt x="19964" y="1413"/>
                </a:cubicBezTo>
                <a:cubicBezTo>
                  <a:pt x="19951" y="1413"/>
                  <a:pt x="19912" y="1385"/>
                  <a:pt x="19878" y="1353"/>
                </a:cubicBezTo>
                <a:cubicBezTo>
                  <a:pt x="19597" y="1081"/>
                  <a:pt x="18594" y="538"/>
                  <a:pt x="18067" y="374"/>
                </a:cubicBezTo>
                <a:cubicBezTo>
                  <a:pt x="17971" y="344"/>
                  <a:pt x="17869" y="309"/>
                  <a:pt x="17844" y="295"/>
                </a:cubicBezTo>
                <a:cubicBezTo>
                  <a:pt x="17818" y="281"/>
                  <a:pt x="17773" y="268"/>
                  <a:pt x="17739" y="268"/>
                </a:cubicBezTo>
                <a:cubicBezTo>
                  <a:pt x="17705" y="268"/>
                  <a:pt x="17663" y="258"/>
                  <a:pt x="17649" y="245"/>
                </a:cubicBezTo>
                <a:cubicBezTo>
                  <a:pt x="17635" y="232"/>
                  <a:pt x="17545" y="205"/>
                  <a:pt x="17449" y="189"/>
                </a:cubicBezTo>
                <a:cubicBezTo>
                  <a:pt x="17353" y="173"/>
                  <a:pt x="17241" y="155"/>
                  <a:pt x="17197" y="148"/>
                </a:cubicBezTo>
                <a:cubicBezTo>
                  <a:pt x="17153" y="140"/>
                  <a:pt x="17093" y="123"/>
                  <a:pt x="17064" y="111"/>
                </a:cubicBezTo>
                <a:cubicBezTo>
                  <a:pt x="17035" y="98"/>
                  <a:pt x="16954" y="82"/>
                  <a:pt x="16888" y="74"/>
                </a:cubicBezTo>
                <a:cubicBezTo>
                  <a:pt x="16822" y="66"/>
                  <a:pt x="16666" y="45"/>
                  <a:pt x="16541" y="28"/>
                </a:cubicBezTo>
                <a:close/>
                <a:moveTo>
                  <a:pt x="19260" y="13673"/>
                </a:moveTo>
                <a:cubicBezTo>
                  <a:pt x="19355" y="13673"/>
                  <a:pt x="19377" y="13680"/>
                  <a:pt x="19355" y="13705"/>
                </a:cubicBezTo>
                <a:cubicBezTo>
                  <a:pt x="19313" y="13755"/>
                  <a:pt x="19101" y="13851"/>
                  <a:pt x="18890" y="13918"/>
                </a:cubicBezTo>
                <a:cubicBezTo>
                  <a:pt x="18767" y="13956"/>
                  <a:pt x="18519" y="13975"/>
                  <a:pt x="18519" y="13946"/>
                </a:cubicBezTo>
                <a:cubicBezTo>
                  <a:pt x="18519" y="13867"/>
                  <a:pt x="18843" y="13724"/>
                  <a:pt x="19023" y="13724"/>
                </a:cubicBezTo>
                <a:cubicBezTo>
                  <a:pt x="19069" y="13724"/>
                  <a:pt x="19113" y="13715"/>
                  <a:pt x="19122" y="13701"/>
                </a:cubicBezTo>
                <a:cubicBezTo>
                  <a:pt x="19132" y="13687"/>
                  <a:pt x="19193" y="13673"/>
                  <a:pt x="19260" y="13673"/>
                </a:cubicBezTo>
                <a:close/>
              </a:path>
            </a:pathLst>
          </a:cu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</p:pic>
      <p:pic>
        <p:nvPicPr>
          <p:cNvPr id="169" name="What%20is%20AWS.jpg.jpeg" descr="What%20is%20AWS.jpg.jpeg"/>
          <p:cNvPicPr>
            <a:picLocks noChangeAspect="1"/>
          </p:cNvPicPr>
          <p:nvPr/>
        </p:nvPicPr>
        <p:blipFill>
          <a:blip r:embed="rId10">
            <a:extLst/>
          </a:blip>
          <a:srcRect l="17462" t="14298" r="17466" b="14293"/>
          <a:stretch>
            <a:fillRect/>
          </a:stretch>
        </p:blipFill>
        <p:spPr>
          <a:xfrm>
            <a:off x="15847926" y="4669379"/>
            <a:ext cx="2191843" cy="202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1" y="0"/>
                </a:moveTo>
                <a:cubicBezTo>
                  <a:pt x="7322" y="0"/>
                  <a:pt x="4803" y="1003"/>
                  <a:pt x="2882" y="3014"/>
                </a:cubicBezTo>
                <a:cubicBezTo>
                  <a:pt x="-961" y="7035"/>
                  <a:pt x="-961" y="13558"/>
                  <a:pt x="2882" y="17579"/>
                </a:cubicBezTo>
                <a:cubicBezTo>
                  <a:pt x="6725" y="21600"/>
                  <a:pt x="12953" y="21600"/>
                  <a:pt x="16796" y="17579"/>
                </a:cubicBezTo>
                <a:cubicBezTo>
                  <a:pt x="20639" y="13558"/>
                  <a:pt x="20639" y="7035"/>
                  <a:pt x="16796" y="3014"/>
                </a:cubicBezTo>
                <a:cubicBezTo>
                  <a:pt x="14875" y="1003"/>
                  <a:pt x="12359" y="0"/>
                  <a:pt x="9841" y="0"/>
                </a:cubicBezTo>
                <a:close/>
              </a:path>
            </a:pathLst>
          </a:cu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</p:pic>
      <p:sp>
        <p:nvSpPr>
          <p:cNvPr id="170" name="CREATE TABLE summary_genre_by_region AS SELECT  region_name, genre, COUNT(*) as listen_count, COUNT(DISTINCT user_id) as unique_listeners FROM listen_events GROUP BY region_name, genre; CREATE TABLE summary_artist_popularity_by_geo A SELECT  region_name,"/>
          <p:cNvSpPr txBox="1"/>
          <p:nvPr/>
        </p:nvSpPr>
        <p:spPr>
          <a:xfrm>
            <a:off x="-14257394" y="9488543"/>
            <a:ext cx="24207838" cy="237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i="1" sz="2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b="1" i="1" sz="20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summary_genre_by_region AS SELECT  region_name, genre, COUNT(*) as listen_count, COUNT(DISTINCT user_id) as unique_listeners FROM listen_events GROUP BY region_name, genre; CREATE TABLE summary_artist_popularity_by_geo A SELECT  region_name, artist,  COUNT(*) as play_count, COUNT(DISTINCT user_id) as unique_listeners, MAX(ts) as last_update FROM listen_events GROUP BY region_name, artist; CREATE INDEX idx_genre_region ON summary_genre_by_region(region_name, genre); CREATE INDEX idx_artist_region ON summary_artist_popularity_by_geo(region_name, artist);</a:t>
            </a:r>
          </a:p>
        </p:txBody>
      </p:sp>
      <p:pic>
        <p:nvPicPr>
          <p:cNvPr id="171" name="Screenshot 2026-01-20 at 4.02.55 PM.png" descr="Screenshot 2026-01-20 at 4.02.55 PM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5918009" y="245665"/>
            <a:ext cx="6488283" cy="4297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122406 0.731657" origin="layout" pathEditMode="relative">
                                      <p:cBhvr>
                                        <p:cTn id="6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mph" nodeType="afterEffect" presetSubtype="0" presetID="6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165"/>
                                        </p:tgtEl>
                                      </p:cBhvr>
                                      <p:by x="208945" y="208945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path" nodeType="after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640927 -0.000000" origin="layout" pathEditMode="relative">
                                      <p:cBhvr>
                                        <p:cTn id="15" dur="3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mph" nodeType="afterEffect" presetSubtype="0" presetID="6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170"/>
                                        </p:tgtEl>
                                      </p:cBhvr>
                                      <p:by x="709" y="70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afterEffect" presetID="9" grpId="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22" dur="indefinite" fill="hold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Class="entr" nodeType="after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"/>
                            </p:stCondLst>
                            <p:childTnLst>
                              <p:par>
                                <p:cTn id="46" presetClass="entr" nodeType="afterEffect" presetSubtype="16" presetID="23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Subtype="16" presetID="23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ntr" nodeType="clickEffect" presetSubtype="16" presetID="23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10"/>
      <p:bldP build="whole" bldLvl="1" animBg="1" rev="0" advAuto="0" spid="166" grpId="12"/>
      <p:bldP build="whole" bldLvl="1" animBg="1" rev="0" advAuto="0" spid="169" grpId="11"/>
      <p:bldP build="whole" bldLvl="1" animBg="1" rev="0" advAuto="0" spid="162" grpId="8"/>
      <p:bldP build="whole" bldLvl="1" animBg="1" rev="0" advAuto="0" spid="171" grpId="13"/>
      <p:bldP build="whole" bldLvl="1" animBg="1" rev="0" advAuto="0" spid="170" grpId="3"/>
      <p:bldP build="whole" bldLvl="1" animBg="1" rev="0" advAuto="0" spid="170" grpId="5"/>
      <p:bldP build="whole" bldLvl="1" animBg="1" rev="0" advAuto="0" spid="161" grpId="7"/>
      <p:bldP build="whole" bldLvl="1" animBg="1" rev="0" advAuto="0" spid="168" grpId="9"/>
      <p:bldP build="whole" bldLvl="1" animBg="1" rev="0" advAuto="0" spid="170" grpId="6"/>
      <p:bldP build="whole" bldLvl="1" animBg="1" rev="0" advAuto="0" spid="165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48180" r="45775" b="2857"/>
          <a:stretch>
            <a:fillRect/>
          </a:stretch>
        </p:blipFill>
        <p:spPr>
          <a:xfrm>
            <a:off x="1016638" y="6586238"/>
            <a:ext cx="12266224" cy="6757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50422" r="45119" b="351"/>
          <a:stretch>
            <a:fillRect/>
          </a:stretch>
        </p:blipFill>
        <p:spPr>
          <a:xfrm>
            <a:off x="-52" y="185737"/>
            <a:ext cx="24384287" cy="13344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48180" r="45775" b="2857"/>
          <a:stretch>
            <a:fillRect/>
          </a:stretch>
        </p:blipFill>
        <p:spPr>
          <a:xfrm>
            <a:off x="1016638" y="6586238"/>
            <a:ext cx="12266224" cy="6757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50422" r="45119" b="351"/>
          <a:stretch>
            <a:fillRect/>
          </a:stretch>
        </p:blipFill>
        <p:spPr>
          <a:xfrm>
            <a:off x="1016320" y="6608544"/>
            <a:ext cx="12266542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8046" y="30256"/>
            <a:ext cx="24367859" cy="131914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48180" r="45775" b="2857"/>
          <a:stretch>
            <a:fillRect/>
          </a:stretch>
        </p:blipFill>
        <p:spPr>
          <a:xfrm>
            <a:off x="1016638" y="6586238"/>
            <a:ext cx="12266224" cy="6757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3267586" y="39602"/>
            <a:ext cx="10100094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45119" b="51304"/>
          <a:stretch>
            <a:fillRect/>
          </a:stretch>
        </p:blipFill>
        <p:spPr>
          <a:xfrm>
            <a:off x="1016320" y="39602"/>
            <a:ext cx="12266542" cy="6640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0" t="50422" r="45119" b="351"/>
          <a:stretch>
            <a:fillRect/>
          </a:stretch>
        </p:blipFill>
        <p:spPr>
          <a:xfrm>
            <a:off x="1016320" y="6608544"/>
            <a:ext cx="12266542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48170" r="0" b="2603"/>
          <a:stretch>
            <a:fillRect/>
          </a:stretch>
        </p:blipFill>
        <p:spPr>
          <a:xfrm>
            <a:off x="13267586" y="6608544"/>
            <a:ext cx="10100094" cy="6712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shot 2026-01-19 at 2.06.50 PM.png" descr="Screenshot 2026-01-19 at 2.06.50 PM.png"/>
          <p:cNvPicPr>
            <a:picLocks noChangeAspect="1"/>
          </p:cNvPicPr>
          <p:nvPr/>
        </p:nvPicPr>
        <p:blipFill>
          <a:blip r:embed="rId3">
            <a:extLst/>
          </a:blip>
          <a:srcRect l="15314" t="8244" r="6634" b="5437"/>
          <a:stretch>
            <a:fillRect/>
          </a:stretch>
        </p:blipFill>
        <p:spPr>
          <a:xfrm>
            <a:off x="22833637" y="11320230"/>
            <a:ext cx="1520566" cy="2361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559" fill="norm" stroke="1" extrusionOk="0">
                <a:moveTo>
                  <a:pt x="7938" y="1"/>
                </a:moveTo>
                <a:cubicBezTo>
                  <a:pt x="7515" y="-3"/>
                  <a:pt x="7505" y="0"/>
                  <a:pt x="7415" y="77"/>
                </a:cubicBezTo>
                <a:cubicBezTo>
                  <a:pt x="7335" y="146"/>
                  <a:pt x="7330" y="163"/>
                  <a:pt x="7382" y="225"/>
                </a:cubicBezTo>
                <a:cubicBezTo>
                  <a:pt x="7414" y="264"/>
                  <a:pt x="7509" y="316"/>
                  <a:pt x="7590" y="341"/>
                </a:cubicBezTo>
                <a:cubicBezTo>
                  <a:pt x="7995" y="465"/>
                  <a:pt x="8247" y="899"/>
                  <a:pt x="8090" y="1196"/>
                </a:cubicBezTo>
                <a:cubicBezTo>
                  <a:pt x="8002" y="1363"/>
                  <a:pt x="7641" y="1629"/>
                  <a:pt x="7101" y="1924"/>
                </a:cubicBezTo>
                <a:cubicBezTo>
                  <a:pt x="6956" y="2003"/>
                  <a:pt x="6770" y="2109"/>
                  <a:pt x="6690" y="2156"/>
                </a:cubicBezTo>
                <a:cubicBezTo>
                  <a:pt x="6531" y="2251"/>
                  <a:pt x="6246" y="2514"/>
                  <a:pt x="6201" y="2605"/>
                </a:cubicBezTo>
                <a:cubicBezTo>
                  <a:pt x="6174" y="2661"/>
                  <a:pt x="6170" y="2658"/>
                  <a:pt x="6089" y="2591"/>
                </a:cubicBezTo>
                <a:cubicBezTo>
                  <a:pt x="6042" y="2553"/>
                  <a:pt x="5895" y="2487"/>
                  <a:pt x="5763" y="2446"/>
                </a:cubicBezTo>
                <a:cubicBezTo>
                  <a:pt x="5547" y="2378"/>
                  <a:pt x="5470" y="2373"/>
                  <a:pt x="5026" y="2373"/>
                </a:cubicBezTo>
                <a:cubicBezTo>
                  <a:pt x="4744" y="2373"/>
                  <a:pt x="4519" y="2361"/>
                  <a:pt x="4503" y="2344"/>
                </a:cubicBezTo>
                <a:cubicBezTo>
                  <a:pt x="4488" y="2329"/>
                  <a:pt x="4406" y="2315"/>
                  <a:pt x="4323" y="2315"/>
                </a:cubicBezTo>
                <a:cubicBezTo>
                  <a:pt x="4240" y="2315"/>
                  <a:pt x="4164" y="2302"/>
                  <a:pt x="4149" y="2286"/>
                </a:cubicBezTo>
                <a:cubicBezTo>
                  <a:pt x="4134" y="2271"/>
                  <a:pt x="4081" y="2257"/>
                  <a:pt x="4037" y="2257"/>
                </a:cubicBezTo>
                <a:cubicBezTo>
                  <a:pt x="3916" y="2257"/>
                  <a:pt x="3722" y="2124"/>
                  <a:pt x="3722" y="2044"/>
                </a:cubicBezTo>
                <a:cubicBezTo>
                  <a:pt x="3722" y="2005"/>
                  <a:pt x="3792" y="1919"/>
                  <a:pt x="3879" y="1852"/>
                </a:cubicBezTo>
                <a:cubicBezTo>
                  <a:pt x="4051" y="1719"/>
                  <a:pt x="4078" y="1584"/>
                  <a:pt x="3941" y="1529"/>
                </a:cubicBezTo>
                <a:cubicBezTo>
                  <a:pt x="3764" y="1458"/>
                  <a:pt x="3076" y="1823"/>
                  <a:pt x="2839" y="2113"/>
                </a:cubicBezTo>
                <a:cubicBezTo>
                  <a:pt x="2794" y="2168"/>
                  <a:pt x="2722" y="2253"/>
                  <a:pt x="2682" y="2301"/>
                </a:cubicBezTo>
                <a:cubicBezTo>
                  <a:pt x="2368" y="2668"/>
                  <a:pt x="2268" y="3000"/>
                  <a:pt x="2316" y="3507"/>
                </a:cubicBezTo>
                <a:cubicBezTo>
                  <a:pt x="2353" y="3886"/>
                  <a:pt x="2429" y="4137"/>
                  <a:pt x="2603" y="4453"/>
                </a:cubicBezTo>
                <a:cubicBezTo>
                  <a:pt x="2875" y="4945"/>
                  <a:pt x="3035" y="5109"/>
                  <a:pt x="3581" y="5442"/>
                </a:cubicBezTo>
                <a:lnTo>
                  <a:pt x="3919" y="5645"/>
                </a:lnTo>
                <a:lnTo>
                  <a:pt x="3801" y="5757"/>
                </a:lnTo>
                <a:cubicBezTo>
                  <a:pt x="3637" y="5911"/>
                  <a:pt x="3518" y="6117"/>
                  <a:pt x="3429" y="6405"/>
                </a:cubicBezTo>
                <a:lnTo>
                  <a:pt x="3356" y="6652"/>
                </a:lnTo>
                <a:lnTo>
                  <a:pt x="3216" y="6565"/>
                </a:lnTo>
                <a:cubicBezTo>
                  <a:pt x="3008" y="6439"/>
                  <a:pt x="2823" y="6373"/>
                  <a:pt x="2687" y="6373"/>
                </a:cubicBezTo>
                <a:cubicBezTo>
                  <a:pt x="2621" y="6373"/>
                  <a:pt x="2556" y="6360"/>
                  <a:pt x="2541" y="6344"/>
                </a:cubicBezTo>
                <a:cubicBezTo>
                  <a:pt x="2499" y="6300"/>
                  <a:pt x="2191" y="6308"/>
                  <a:pt x="2035" y="6358"/>
                </a:cubicBezTo>
                <a:cubicBezTo>
                  <a:pt x="1770" y="6443"/>
                  <a:pt x="1790" y="6594"/>
                  <a:pt x="2086" y="6746"/>
                </a:cubicBezTo>
                <a:cubicBezTo>
                  <a:pt x="2305" y="6858"/>
                  <a:pt x="2689" y="7213"/>
                  <a:pt x="2800" y="7402"/>
                </a:cubicBezTo>
                <a:cubicBezTo>
                  <a:pt x="2914" y="7596"/>
                  <a:pt x="2896" y="7756"/>
                  <a:pt x="2749" y="7843"/>
                </a:cubicBezTo>
                <a:cubicBezTo>
                  <a:pt x="2635" y="7912"/>
                  <a:pt x="2220" y="8094"/>
                  <a:pt x="1996" y="8173"/>
                </a:cubicBezTo>
                <a:cubicBezTo>
                  <a:pt x="1942" y="8192"/>
                  <a:pt x="1703" y="8298"/>
                  <a:pt x="1462" y="8409"/>
                </a:cubicBezTo>
                <a:cubicBezTo>
                  <a:pt x="859" y="8685"/>
                  <a:pt x="543" y="8904"/>
                  <a:pt x="326" y="9202"/>
                </a:cubicBezTo>
                <a:cubicBezTo>
                  <a:pt x="67" y="9558"/>
                  <a:pt x="0" y="9771"/>
                  <a:pt x="0" y="10227"/>
                </a:cubicBezTo>
                <a:cubicBezTo>
                  <a:pt x="0" y="10593"/>
                  <a:pt x="9" y="10628"/>
                  <a:pt x="141" y="10850"/>
                </a:cubicBezTo>
                <a:cubicBezTo>
                  <a:pt x="350" y="11204"/>
                  <a:pt x="526" y="11342"/>
                  <a:pt x="1119" y="11618"/>
                </a:cubicBezTo>
                <a:cubicBezTo>
                  <a:pt x="1245" y="11677"/>
                  <a:pt x="1360" y="11723"/>
                  <a:pt x="1377" y="11723"/>
                </a:cubicBezTo>
                <a:cubicBezTo>
                  <a:pt x="1395" y="11723"/>
                  <a:pt x="1485" y="11745"/>
                  <a:pt x="1574" y="11770"/>
                </a:cubicBezTo>
                <a:cubicBezTo>
                  <a:pt x="1664" y="11796"/>
                  <a:pt x="1802" y="11834"/>
                  <a:pt x="1883" y="11857"/>
                </a:cubicBezTo>
                <a:cubicBezTo>
                  <a:pt x="1965" y="11880"/>
                  <a:pt x="2149" y="11914"/>
                  <a:pt x="2294" y="11933"/>
                </a:cubicBezTo>
                <a:cubicBezTo>
                  <a:pt x="2438" y="11952"/>
                  <a:pt x="2568" y="11980"/>
                  <a:pt x="2586" y="11991"/>
                </a:cubicBezTo>
                <a:cubicBezTo>
                  <a:pt x="2636" y="12023"/>
                  <a:pt x="3533" y="12017"/>
                  <a:pt x="3564" y="11984"/>
                </a:cubicBezTo>
                <a:cubicBezTo>
                  <a:pt x="3580" y="11968"/>
                  <a:pt x="3668" y="11955"/>
                  <a:pt x="3761" y="11955"/>
                </a:cubicBezTo>
                <a:cubicBezTo>
                  <a:pt x="3896" y="11955"/>
                  <a:pt x="3977" y="11930"/>
                  <a:pt x="4138" y="11839"/>
                </a:cubicBezTo>
                <a:cubicBezTo>
                  <a:pt x="4249" y="11776"/>
                  <a:pt x="4346" y="11723"/>
                  <a:pt x="4357" y="11723"/>
                </a:cubicBezTo>
                <a:cubicBezTo>
                  <a:pt x="4368" y="11723"/>
                  <a:pt x="4464" y="11800"/>
                  <a:pt x="4565" y="11894"/>
                </a:cubicBezTo>
                <a:lnTo>
                  <a:pt x="4751" y="12064"/>
                </a:lnTo>
                <a:lnTo>
                  <a:pt x="4548" y="12122"/>
                </a:lnTo>
                <a:cubicBezTo>
                  <a:pt x="4294" y="12199"/>
                  <a:pt x="4226" y="12276"/>
                  <a:pt x="4323" y="12372"/>
                </a:cubicBezTo>
                <a:cubicBezTo>
                  <a:pt x="4362" y="12410"/>
                  <a:pt x="4421" y="12444"/>
                  <a:pt x="4453" y="12444"/>
                </a:cubicBezTo>
                <a:cubicBezTo>
                  <a:pt x="4484" y="12444"/>
                  <a:pt x="4593" y="12467"/>
                  <a:pt x="4694" y="12498"/>
                </a:cubicBezTo>
                <a:cubicBezTo>
                  <a:pt x="4796" y="12530"/>
                  <a:pt x="4929" y="12556"/>
                  <a:pt x="4992" y="12556"/>
                </a:cubicBezTo>
                <a:cubicBezTo>
                  <a:pt x="5167" y="12556"/>
                  <a:pt x="5217" y="12669"/>
                  <a:pt x="5110" y="12828"/>
                </a:cubicBezTo>
                <a:cubicBezTo>
                  <a:pt x="5064" y="12898"/>
                  <a:pt x="4962" y="13106"/>
                  <a:pt x="4886" y="13292"/>
                </a:cubicBezTo>
                <a:cubicBezTo>
                  <a:pt x="4758" y="13599"/>
                  <a:pt x="4700" y="13807"/>
                  <a:pt x="4565" y="14429"/>
                </a:cubicBezTo>
                <a:cubicBezTo>
                  <a:pt x="4512" y="14672"/>
                  <a:pt x="4538" y="15537"/>
                  <a:pt x="4604" y="15694"/>
                </a:cubicBezTo>
                <a:cubicBezTo>
                  <a:pt x="4628" y="15749"/>
                  <a:pt x="4673" y="15874"/>
                  <a:pt x="4706" y="15969"/>
                </a:cubicBezTo>
                <a:cubicBezTo>
                  <a:pt x="4815" y="16292"/>
                  <a:pt x="5025" y="16616"/>
                  <a:pt x="5425" y="17092"/>
                </a:cubicBezTo>
                <a:cubicBezTo>
                  <a:pt x="5530" y="17216"/>
                  <a:pt x="5769" y="17409"/>
                  <a:pt x="6454" y="17918"/>
                </a:cubicBezTo>
                <a:cubicBezTo>
                  <a:pt x="6556" y="17994"/>
                  <a:pt x="6707" y="18118"/>
                  <a:pt x="6786" y="18193"/>
                </a:cubicBezTo>
                <a:cubicBezTo>
                  <a:pt x="6864" y="18268"/>
                  <a:pt x="6995" y="18363"/>
                  <a:pt x="7078" y="18403"/>
                </a:cubicBezTo>
                <a:cubicBezTo>
                  <a:pt x="7310" y="18517"/>
                  <a:pt x="7672" y="18757"/>
                  <a:pt x="7843" y="18910"/>
                </a:cubicBezTo>
                <a:cubicBezTo>
                  <a:pt x="8018" y="19067"/>
                  <a:pt x="8070" y="19170"/>
                  <a:pt x="8028" y="19276"/>
                </a:cubicBezTo>
                <a:lnTo>
                  <a:pt x="8000" y="19352"/>
                </a:lnTo>
                <a:lnTo>
                  <a:pt x="7933" y="19291"/>
                </a:lnTo>
                <a:cubicBezTo>
                  <a:pt x="7868" y="19231"/>
                  <a:pt x="7562" y="19132"/>
                  <a:pt x="7247" y="19066"/>
                </a:cubicBezTo>
                <a:cubicBezTo>
                  <a:pt x="6921" y="18999"/>
                  <a:pt x="6065" y="19038"/>
                  <a:pt x="5926" y="19128"/>
                </a:cubicBezTo>
                <a:cubicBezTo>
                  <a:pt x="5909" y="19139"/>
                  <a:pt x="5869" y="19146"/>
                  <a:pt x="5836" y="19146"/>
                </a:cubicBezTo>
                <a:cubicBezTo>
                  <a:pt x="5741" y="19146"/>
                  <a:pt x="4841" y="19434"/>
                  <a:pt x="4841" y="19465"/>
                </a:cubicBezTo>
                <a:cubicBezTo>
                  <a:pt x="4841" y="19479"/>
                  <a:pt x="4808" y="19494"/>
                  <a:pt x="4773" y="19494"/>
                </a:cubicBezTo>
                <a:cubicBezTo>
                  <a:pt x="4738" y="19494"/>
                  <a:pt x="4494" y="19596"/>
                  <a:pt x="4228" y="19726"/>
                </a:cubicBezTo>
                <a:cubicBezTo>
                  <a:pt x="3633" y="20014"/>
                  <a:pt x="3094" y="20239"/>
                  <a:pt x="2828" y="20309"/>
                </a:cubicBezTo>
                <a:cubicBezTo>
                  <a:pt x="2497" y="20396"/>
                  <a:pt x="2463" y="20405"/>
                  <a:pt x="2187" y="20457"/>
                </a:cubicBezTo>
                <a:lnTo>
                  <a:pt x="1917" y="20508"/>
                </a:lnTo>
                <a:lnTo>
                  <a:pt x="1687" y="20349"/>
                </a:lnTo>
                <a:cubicBezTo>
                  <a:pt x="1527" y="20238"/>
                  <a:pt x="1419" y="20126"/>
                  <a:pt x="1338" y="19990"/>
                </a:cubicBezTo>
                <a:cubicBezTo>
                  <a:pt x="1203" y="19762"/>
                  <a:pt x="1192" y="19631"/>
                  <a:pt x="1293" y="19432"/>
                </a:cubicBezTo>
                <a:cubicBezTo>
                  <a:pt x="1360" y="19301"/>
                  <a:pt x="1361" y="19285"/>
                  <a:pt x="1293" y="19218"/>
                </a:cubicBezTo>
                <a:cubicBezTo>
                  <a:pt x="1222" y="19148"/>
                  <a:pt x="1217" y="19146"/>
                  <a:pt x="1057" y="19189"/>
                </a:cubicBezTo>
                <a:cubicBezTo>
                  <a:pt x="967" y="19214"/>
                  <a:pt x="849" y="19268"/>
                  <a:pt x="798" y="19309"/>
                </a:cubicBezTo>
                <a:cubicBezTo>
                  <a:pt x="748" y="19350"/>
                  <a:pt x="666" y="19417"/>
                  <a:pt x="613" y="19457"/>
                </a:cubicBezTo>
                <a:cubicBezTo>
                  <a:pt x="378" y="19636"/>
                  <a:pt x="270" y="19829"/>
                  <a:pt x="247" y="20124"/>
                </a:cubicBezTo>
                <a:cubicBezTo>
                  <a:pt x="234" y="20301"/>
                  <a:pt x="248" y="20442"/>
                  <a:pt x="281" y="20508"/>
                </a:cubicBezTo>
                <a:cubicBezTo>
                  <a:pt x="336" y="20616"/>
                  <a:pt x="606" y="20801"/>
                  <a:pt x="872" y="20914"/>
                </a:cubicBezTo>
                <a:cubicBezTo>
                  <a:pt x="1136" y="21026"/>
                  <a:pt x="1946" y="21218"/>
                  <a:pt x="2148" y="21218"/>
                </a:cubicBezTo>
                <a:cubicBezTo>
                  <a:pt x="2201" y="21218"/>
                  <a:pt x="2256" y="21231"/>
                  <a:pt x="2271" y="21247"/>
                </a:cubicBezTo>
                <a:cubicBezTo>
                  <a:pt x="2287" y="21263"/>
                  <a:pt x="2467" y="21276"/>
                  <a:pt x="2676" y="21276"/>
                </a:cubicBezTo>
                <a:cubicBezTo>
                  <a:pt x="2885" y="21276"/>
                  <a:pt x="3102" y="21291"/>
                  <a:pt x="3154" y="21309"/>
                </a:cubicBezTo>
                <a:cubicBezTo>
                  <a:pt x="3282" y="21353"/>
                  <a:pt x="5587" y="21353"/>
                  <a:pt x="5656" y="21309"/>
                </a:cubicBezTo>
                <a:cubicBezTo>
                  <a:pt x="5682" y="21291"/>
                  <a:pt x="5829" y="21276"/>
                  <a:pt x="5982" y="21276"/>
                </a:cubicBezTo>
                <a:cubicBezTo>
                  <a:pt x="6135" y="21276"/>
                  <a:pt x="6272" y="21264"/>
                  <a:pt x="6285" y="21251"/>
                </a:cubicBezTo>
                <a:cubicBezTo>
                  <a:pt x="6299" y="21237"/>
                  <a:pt x="6512" y="21218"/>
                  <a:pt x="6758" y="21207"/>
                </a:cubicBezTo>
                <a:cubicBezTo>
                  <a:pt x="7004" y="21196"/>
                  <a:pt x="7216" y="21175"/>
                  <a:pt x="7230" y="21160"/>
                </a:cubicBezTo>
                <a:cubicBezTo>
                  <a:pt x="7244" y="21145"/>
                  <a:pt x="7325" y="21131"/>
                  <a:pt x="7410" y="21131"/>
                </a:cubicBezTo>
                <a:cubicBezTo>
                  <a:pt x="7494" y="21131"/>
                  <a:pt x="7562" y="21119"/>
                  <a:pt x="7562" y="21106"/>
                </a:cubicBezTo>
                <a:cubicBezTo>
                  <a:pt x="7562" y="21092"/>
                  <a:pt x="7659" y="21072"/>
                  <a:pt x="7775" y="21062"/>
                </a:cubicBezTo>
                <a:cubicBezTo>
                  <a:pt x="7995" y="21043"/>
                  <a:pt x="8295" y="20984"/>
                  <a:pt x="8349" y="20950"/>
                </a:cubicBezTo>
                <a:cubicBezTo>
                  <a:pt x="8365" y="20939"/>
                  <a:pt x="8414" y="20932"/>
                  <a:pt x="8455" y="20932"/>
                </a:cubicBezTo>
                <a:cubicBezTo>
                  <a:pt x="8681" y="20932"/>
                  <a:pt x="8993" y="20745"/>
                  <a:pt x="9175" y="20504"/>
                </a:cubicBezTo>
                <a:cubicBezTo>
                  <a:pt x="9318" y="20315"/>
                  <a:pt x="9276" y="19975"/>
                  <a:pt x="9079" y="19722"/>
                </a:cubicBezTo>
                <a:lnTo>
                  <a:pt x="8939" y="19537"/>
                </a:lnTo>
                <a:lnTo>
                  <a:pt x="9063" y="19606"/>
                </a:lnTo>
                <a:cubicBezTo>
                  <a:pt x="9132" y="19646"/>
                  <a:pt x="9209" y="19692"/>
                  <a:pt x="9237" y="19707"/>
                </a:cubicBezTo>
                <a:cubicBezTo>
                  <a:pt x="9264" y="19723"/>
                  <a:pt x="9401" y="19777"/>
                  <a:pt x="9540" y="19823"/>
                </a:cubicBezTo>
                <a:lnTo>
                  <a:pt x="9793" y="19907"/>
                </a:lnTo>
                <a:lnTo>
                  <a:pt x="9765" y="20055"/>
                </a:lnTo>
                <a:cubicBezTo>
                  <a:pt x="9749" y="20143"/>
                  <a:pt x="9762" y="20247"/>
                  <a:pt x="9793" y="20309"/>
                </a:cubicBezTo>
                <a:cubicBezTo>
                  <a:pt x="9913" y="20541"/>
                  <a:pt x="10394" y="20913"/>
                  <a:pt x="10800" y="21088"/>
                </a:cubicBezTo>
                <a:cubicBezTo>
                  <a:pt x="11107" y="21219"/>
                  <a:pt x="11541" y="21363"/>
                  <a:pt x="11637" y="21363"/>
                </a:cubicBezTo>
                <a:cubicBezTo>
                  <a:pt x="11681" y="21363"/>
                  <a:pt x="11752" y="21374"/>
                  <a:pt x="11795" y="21388"/>
                </a:cubicBezTo>
                <a:cubicBezTo>
                  <a:pt x="12014" y="21460"/>
                  <a:pt x="12144" y="21473"/>
                  <a:pt x="12689" y="21490"/>
                </a:cubicBezTo>
                <a:cubicBezTo>
                  <a:pt x="13014" y="21499"/>
                  <a:pt x="13325" y="21522"/>
                  <a:pt x="13380" y="21537"/>
                </a:cubicBezTo>
                <a:cubicBezTo>
                  <a:pt x="13608" y="21597"/>
                  <a:pt x="16539" y="21519"/>
                  <a:pt x="16646" y="21450"/>
                </a:cubicBezTo>
                <a:cubicBezTo>
                  <a:pt x="16671" y="21434"/>
                  <a:pt x="16763" y="21421"/>
                  <a:pt x="16855" y="21421"/>
                </a:cubicBezTo>
                <a:cubicBezTo>
                  <a:pt x="16946" y="21421"/>
                  <a:pt x="17033" y="21409"/>
                  <a:pt x="17046" y="21396"/>
                </a:cubicBezTo>
                <a:cubicBezTo>
                  <a:pt x="17059" y="21382"/>
                  <a:pt x="17170" y="21362"/>
                  <a:pt x="17287" y="21352"/>
                </a:cubicBezTo>
                <a:cubicBezTo>
                  <a:pt x="17495" y="21335"/>
                  <a:pt x="17992" y="21195"/>
                  <a:pt x="18327" y="21059"/>
                </a:cubicBezTo>
                <a:cubicBezTo>
                  <a:pt x="18500" y="20989"/>
                  <a:pt x="18722" y="20801"/>
                  <a:pt x="18845" y="20620"/>
                </a:cubicBezTo>
                <a:cubicBezTo>
                  <a:pt x="18936" y="20485"/>
                  <a:pt x="18976" y="19847"/>
                  <a:pt x="18912" y="19555"/>
                </a:cubicBezTo>
                <a:cubicBezTo>
                  <a:pt x="18879" y="19402"/>
                  <a:pt x="18830" y="19308"/>
                  <a:pt x="18727" y="19204"/>
                </a:cubicBezTo>
                <a:cubicBezTo>
                  <a:pt x="18549" y="19026"/>
                  <a:pt x="18340" y="18924"/>
                  <a:pt x="18237" y="18965"/>
                </a:cubicBezTo>
                <a:cubicBezTo>
                  <a:pt x="18198" y="18981"/>
                  <a:pt x="18037" y="19157"/>
                  <a:pt x="17878" y="19356"/>
                </a:cubicBezTo>
                <a:cubicBezTo>
                  <a:pt x="17341" y="20025"/>
                  <a:pt x="17249" y="20081"/>
                  <a:pt x="16725" y="20059"/>
                </a:cubicBezTo>
                <a:cubicBezTo>
                  <a:pt x="16135" y="20034"/>
                  <a:pt x="15624" y="19991"/>
                  <a:pt x="15533" y="19961"/>
                </a:cubicBezTo>
                <a:cubicBezTo>
                  <a:pt x="15361" y="19903"/>
                  <a:pt x="15220" y="19870"/>
                  <a:pt x="15067" y="19852"/>
                </a:cubicBezTo>
                <a:cubicBezTo>
                  <a:pt x="14899" y="19833"/>
                  <a:pt x="14653" y="19781"/>
                  <a:pt x="14617" y="19754"/>
                </a:cubicBezTo>
                <a:cubicBezTo>
                  <a:pt x="14605" y="19746"/>
                  <a:pt x="14513" y="19710"/>
                  <a:pt x="14415" y="19678"/>
                </a:cubicBezTo>
                <a:cubicBezTo>
                  <a:pt x="14316" y="19647"/>
                  <a:pt x="14189" y="19592"/>
                  <a:pt x="14128" y="19555"/>
                </a:cubicBezTo>
                <a:cubicBezTo>
                  <a:pt x="14024" y="19493"/>
                  <a:pt x="13595" y="19292"/>
                  <a:pt x="13391" y="19211"/>
                </a:cubicBezTo>
                <a:cubicBezTo>
                  <a:pt x="13248" y="19154"/>
                  <a:pt x="12866" y="19041"/>
                  <a:pt x="12745" y="19019"/>
                </a:cubicBezTo>
                <a:cubicBezTo>
                  <a:pt x="12684" y="19008"/>
                  <a:pt x="12592" y="18988"/>
                  <a:pt x="12543" y="18976"/>
                </a:cubicBezTo>
                <a:cubicBezTo>
                  <a:pt x="12271" y="18906"/>
                  <a:pt x="12088" y="18888"/>
                  <a:pt x="11688" y="18889"/>
                </a:cubicBezTo>
                <a:cubicBezTo>
                  <a:pt x="11291" y="18889"/>
                  <a:pt x="10972" y="18926"/>
                  <a:pt x="10884" y="18983"/>
                </a:cubicBezTo>
                <a:cubicBezTo>
                  <a:pt x="10867" y="18994"/>
                  <a:pt x="10813" y="19005"/>
                  <a:pt x="10766" y="19005"/>
                </a:cubicBezTo>
                <a:cubicBezTo>
                  <a:pt x="10678" y="19005"/>
                  <a:pt x="10409" y="19158"/>
                  <a:pt x="10372" y="19229"/>
                </a:cubicBezTo>
                <a:cubicBezTo>
                  <a:pt x="10322" y="19328"/>
                  <a:pt x="9640" y="18988"/>
                  <a:pt x="9169" y="18628"/>
                </a:cubicBezTo>
                <a:cubicBezTo>
                  <a:pt x="9083" y="18562"/>
                  <a:pt x="8961" y="18472"/>
                  <a:pt x="8900" y="18429"/>
                </a:cubicBezTo>
                <a:cubicBezTo>
                  <a:pt x="8838" y="18385"/>
                  <a:pt x="8730" y="18299"/>
                  <a:pt x="8658" y="18237"/>
                </a:cubicBezTo>
                <a:cubicBezTo>
                  <a:pt x="8586" y="18175"/>
                  <a:pt x="8403" y="18036"/>
                  <a:pt x="8253" y="17925"/>
                </a:cubicBezTo>
                <a:cubicBezTo>
                  <a:pt x="8103" y="17814"/>
                  <a:pt x="7907" y="17653"/>
                  <a:pt x="7815" y="17570"/>
                </a:cubicBezTo>
                <a:cubicBezTo>
                  <a:pt x="7722" y="17487"/>
                  <a:pt x="7619" y="17412"/>
                  <a:pt x="7590" y="17400"/>
                </a:cubicBezTo>
                <a:cubicBezTo>
                  <a:pt x="7483" y="17356"/>
                  <a:pt x="6750" y="16664"/>
                  <a:pt x="6578" y="16443"/>
                </a:cubicBezTo>
                <a:cubicBezTo>
                  <a:pt x="6004" y="15708"/>
                  <a:pt x="5866" y="14404"/>
                  <a:pt x="6291" y="13784"/>
                </a:cubicBezTo>
                <a:cubicBezTo>
                  <a:pt x="6353" y="13694"/>
                  <a:pt x="6403" y="13594"/>
                  <a:pt x="6403" y="13560"/>
                </a:cubicBezTo>
                <a:cubicBezTo>
                  <a:pt x="6403" y="13488"/>
                  <a:pt x="7082" y="13043"/>
                  <a:pt x="7387" y="12915"/>
                </a:cubicBezTo>
                <a:cubicBezTo>
                  <a:pt x="7497" y="12869"/>
                  <a:pt x="7613" y="12816"/>
                  <a:pt x="7646" y="12796"/>
                </a:cubicBezTo>
                <a:cubicBezTo>
                  <a:pt x="7679" y="12775"/>
                  <a:pt x="7791" y="12731"/>
                  <a:pt x="7893" y="12698"/>
                </a:cubicBezTo>
                <a:cubicBezTo>
                  <a:pt x="7995" y="12664"/>
                  <a:pt x="8089" y="12629"/>
                  <a:pt x="8101" y="12618"/>
                </a:cubicBezTo>
                <a:cubicBezTo>
                  <a:pt x="8114" y="12607"/>
                  <a:pt x="8179" y="12576"/>
                  <a:pt x="8253" y="12553"/>
                </a:cubicBezTo>
                <a:cubicBezTo>
                  <a:pt x="8327" y="12529"/>
                  <a:pt x="8432" y="12492"/>
                  <a:pt x="8489" y="12469"/>
                </a:cubicBezTo>
                <a:cubicBezTo>
                  <a:pt x="8585" y="12431"/>
                  <a:pt x="8603" y="12432"/>
                  <a:pt x="8692" y="12513"/>
                </a:cubicBezTo>
                <a:cubicBezTo>
                  <a:pt x="8793" y="12606"/>
                  <a:pt x="9308" y="12937"/>
                  <a:pt x="9585" y="13085"/>
                </a:cubicBezTo>
                <a:cubicBezTo>
                  <a:pt x="9765" y="13181"/>
                  <a:pt x="10090" y="13461"/>
                  <a:pt x="10193" y="13607"/>
                </a:cubicBezTo>
                <a:cubicBezTo>
                  <a:pt x="10256" y="13698"/>
                  <a:pt x="10321" y="13856"/>
                  <a:pt x="10361" y="14024"/>
                </a:cubicBezTo>
                <a:cubicBezTo>
                  <a:pt x="10390" y="14143"/>
                  <a:pt x="10447" y="14199"/>
                  <a:pt x="10547" y="14197"/>
                </a:cubicBezTo>
                <a:cubicBezTo>
                  <a:pt x="10654" y="14196"/>
                  <a:pt x="10953" y="14009"/>
                  <a:pt x="11193" y="13795"/>
                </a:cubicBezTo>
                <a:cubicBezTo>
                  <a:pt x="11309" y="13692"/>
                  <a:pt x="11482" y="13546"/>
                  <a:pt x="11576" y="13469"/>
                </a:cubicBezTo>
                <a:cubicBezTo>
                  <a:pt x="11674" y="13389"/>
                  <a:pt x="11802" y="13232"/>
                  <a:pt x="11874" y="13100"/>
                </a:cubicBezTo>
                <a:cubicBezTo>
                  <a:pt x="11961" y="12937"/>
                  <a:pt x="12009" y="12879"/>
                  <a:pt x="12042" y="12901"/>
                </a:cubicBezTo>
                <a:cubicBezTo>
                  <a:pt x="12068" y="12917"/>
                  <a:pt x="12152" y="12933"/>
                  <a:pt x="12228" y="12933"/>
                </a:cubicBezTo>
                <a:cubicBezTo>
                  <a:pt x="12304" y="12933"/>
                  <a:pt x="12391" y="12948"/>
                  <a:pt x="12419" y="12966"/>
                </a:cubicBezTo>
                <a:cubicBezTo>
                  <a:pt x="12490" y="13011"/>
                  <a:pt x="14068" y="13011"/>
                  <a:pt x="14139" y="12966"/>
                </a:cubicBezTo>
                <a:cubicBezTo>
                  <a:pt x="14167" y="12948"/>
                  <a:pt x="14246" y="12933"/>
                  <a:pt x="14313" y="12933"/>
                </a:cubicBezTo>
                <a:cubicBezTo>
                  <a:pt x="14381" y="12933"/>
                  <a:pt x="14446" y="12922"/>
                  <a:pt x="14460" y="12908"/>
                </a:cubicBezTo>
                <a:cubicBezTo>
                  <a:pt x="14473" y="12894"/>
                  <a:pt x="14557" y="12871"/>
                  <a:pt x="14645" y="12861"/>
                </a:cubicBezTo>
                <a:cubicBezTo>
                  <a:pt x="14733" y="12850"/>
                  <a:pt x="14871" y="12818"/>
                  <a:pt x="14954" y="12788"/>
                </a:cubicBezTo>
                <a:lnTo>
                  <a:pt x="15106" y="12734"/>
                </a:lnTo>
                <a:lnTo>
                  <a:pt x="15353" y="12828"/>
                </a:lnTo>
                <a:cubicBezTo>
                  <a:pt x="15660" y="12947"/>
                  <a:pt x="15913" y="13069"/>
                  <a:pt x="16017" y="13147"/>
                </a:cubicBezTo>
                <a:cubicBezTo>
                  <a:pt x="16295" y="13355"/>
                  <a:pt x="16343" y="13370"/>
                  <a:pt x="16461" y="13285"/>
                </a:cubicBezTo>
                <a:cubicBezTo>
                  <a:pt x="16631" y="13162"/>
                  <a:pt x="16788" y="12415"/>
                  <a:pt x="16753" y="11890"/>
                </a:cubicBezTo>
                <a:cubicBezTo>
                  <a:pt x="16735" y="11611"/>
                  <a:pt x="16712" y="11533"/>
                  <a:pt x="16590" y="11339"/>
                </a:cubicBezTo>
                <a:cubicBezTo>
                  <a:pt x="16512" y="11215"/>
                  <a:pt x="16340" y="11004"/>
                  <a:pt x="16214" y="10868"/>
                </a:cubicBezTo>
                <a:cubicBezTo>
                  <a:pt x="15981" y="10619"/>
                  <a:pt x="15826" y="10362"/>
                  <a:pt x="15826" y="10238"/>
                </a:cubicBezTo>
                <a:cubicBezTo>
                  <a:pt x="15826" y="10160"/>
                  <a:pt x="15873" y="10152"/>
                  <a:pt x="16039" y="10209"/>
                </a:cubicBezTo>
                <a:cubicBezTo>
                  <a:pt x="16275" y="10290"/>
                  <a:pt x="16543" y="10343"/>
                  <a:pt x="16736" y="10343"/>
                </a:cubicBezTo>
                <a:cubicBezTo>
                  <a:pt x="16845" y="10343"/>
                  <a:pt x="16946" y="10356"/>
                  <a:pt x="16961" y="10372"/>
                </a:cubicBezTo>
                <a:cubicBezTo>
                  <a:pt x="16995" y="10407"/>
                  <a:pt x="17906" y="10411"/>
                  <a:pt x="17940" y="10376"/>
                </a:cubicBezTo>
                <a:cubicBezTo>
                  <a:pt x="17953" y="10362"/>
                  <a:pt x="18078" y="10343"/>
                  <a:pt x="18215" y="10332"/>
                </a:cubicBezTo>
                <a:cubicBezTo>
                  <a:pt x="18352" y="10322"/>
                  <a:pt x="18493" y="10299"/>
                  <a:pt x="18535" y="10285"/>
                </a:cubicBezTo>
                <a:cubicBezTo>
                  <a:pt x="18612" y="10259"/>
                  <a:pt x="18979" y="10156"/>
                  <a:pt x="19148" y="10111"/>
                </a:cubicBezTo>
                <a:cubicBezTo>
                  <a:pt x="19198" y="10098"/>
                  <a:pt x="19396" y="10018"/>
                  <a:pt x="19587" y="9934"/>
                </a:cubicBezTo>
                <a:cubicBezTo>
                  <a:pt x="19851" y="9816"/>
                  <a:pt x="19992" y="9725"/>
                  <a:pt x="20177" y="9557"/>
                </a:cubicBezTo>
                <a:cubicBezTo>
                  <a:pt x="20472" y="9288"/>
                  <a:pt x="20629" y="9098"/>
                  <a:pt x="20711" y="8898"/>
                </a:cubicBezTo>
                <a:cubicBezTo>
                  <a:pt x="20745" y="8814"/>
                  <a:pt x="20791" y="8710"/>
                  <a:pt x="20818" y="8666"/>
                </a:cubicBezTo>
                <a:cubicBezTo>
                  <a:pt x="20880" y="8563"/>
                  <a:pt x="20885" y="8257"/>
                  <a:pt x="20824" y="8184"/>
                </a:cubicBezTo>
                <a:cubicBezTo>
                  <a:pt x="20798" y="8153"/>
                  <a:pt x="20752" y="8127"/>
                  <a:pt x="20722" y="8126"/>
                </a:cubicBezTo>
                <a:cubicBezTo>
                  <a:pt x="20655" y="8125"/>
                  <a:pt x="19916" y="8365"/>
                  <a:pt x="19896" y="8394"/>
                </a:cubicBezTo>
                <a:cubicBezTo>
                  <a:pt x="19873" y="8427"/>
                  <a:pt x="19396" y="8420"/>
                  <a:pt x="19396" y="8387"/>
                </a:cubicBezTo>
                <a:cubicBezTo>
                  <a:pt x="19396" y="8371"/>
                  <a:pt x="19367" y="8358"/>
                  <a:pt x="19328" y="8358"/>
                </a:cubicBezTo>
                <a:cubicBezTo>
                  <a:pt x="19286" y="8358"/>
                  <a:pt x="19206" y="8283"/>
                  <a:pt x="19126" y="8169"/>
                </a:cubicBezTo>
                <a:cubicBezTo>
                  <a:pt x="19054" y="8067"/>
                  <a:pt x="18996" y="7979"/>
                  <a:pt x="18996" y="7970"/>
                </a:cubicBezTo>
                <a:cubicBezTo>
                  <a:pt x="18996" y="7962"/>
                  <a:pt x="19102" y="7952"/>
                  <a:pt x="19233" y="7952"/>
                </a:cubicBezTo>
                <a:cubicBezTo>
                  <a:pt x="19428" y="7952"/>
                  <a:pt x="19489" y="7965"/>
                  <a:pt x="19575" y="8025"/>
                </a:cubicBezTo>
                <a:cubicBezTo>
                  <a:pt x="19787" y="8170"/>
                  <a:pt x="19914" y="8072"/>
                  <a:pt x="19873" y="7796"/>
                </a:cubicBezTo>
                <a:cubicBezTo>
                  <a:pt x="19827" y="7479"/>
                  <a:pt x="19477" y="7022"/>
                  <a:pt x="19154" y="6855"/>
                </a:cubicBezTo>
                <a:cubicBezTo>
                  <a:pt x="19060" y="6806"/>
                  <a:pt x="19059" y="6805"/>
                  <a:pt x="19148" y="6760"/>
                </a:cubicBezTo>
                <a:cubicBezTo>
                  <a:pt x="19197" y="6736"/>
                  <a:pt x="19306" y="6690"/>
                  <a:pt x="19390" y="6655"/>
                </a:cubicBezTo>
                <a:cubicBezTo>
                  <a:pt x="19637" y="6554"/>
                  <a:pt x="20424" y="6074"/>
                  <a:pt x="20424" y="6025"/>
                </a:cubicBezTo>
                <a:cubicBezTo>
                  <a:pt x="20424" y="6014"/>
                  <a:pt x="20483" y="5956"/>
                  <a:pt x="20559" y="5895"/>
                </a:cubicBezTo>
                <a:cubicBezTo>
                  <a:pt x="20687" y="5791"/>
                  <a:pt x="20889" y="5540"/>
                  <a:pt x="21099" y="5221"/>
                </a:cubicBezTo>
                <a:cubicBezTo>
                  <a:pt x="21146" y="5150"/>
                  <a:pt x="21243" y="5018"/>
                  <a:pt x="21313" y="4931"/>
                </a:cubicBezTo>
                <a:cubicBezTo>
                  <a:pt x="21504" y="4692"/>
                  <a:pt x="21600" y="4321"/>
                  <a:pt x="21498" y="4217"/>
                </a:cubicBezTo>
                <a:cubicBezTo>
                  <a:pt x="21396" y="4113"/>
                  <a:pt x="21229" y="4239"/>
                  <a:pt x="21065" y="4543"/>
                </a:cubicBezTo>
                <a:cubicBezTo>
                  <a:pt x="20956" y="4745"/>
                  <a:pt x="20560" y="4989"/>
                  <a:pt x="20340" y="4989"/>
                </a:cubicBezTo>
                <a:cubicBezTo>
                  <a:pt x="20292" y="4989"/>
                  <a:pt x="20237" y="5002"/>
                  <a:pt x="20222" y="5018"/>
                </a:cubicBezTo>
                <a:cubicBezTo>
                  <a:pt x="20188" y="5054"/>
                  <a:pt x="19740" y="5057"/>
                  <a:pt x="19682" y="5021"/>
                </a:cubicBezTo>
                <a:cubicBezTo>
                  <a:pt x="19659" y="5007"/>
                  <a:pt x="19541" y="4989"/>
                  <a:pt x="19418" y="4982"/>
                </a:cubicBezTo>
                <a:cubicBezTo>
                  <a:pt x="19018" y="4958"/>
                  <a:pt x="18673" y="4843"/>
                  <a:pt x="18193" y="4569"/>
                </a:cubicBezTo>
                <a:lnTo>
                  <a:pt x="18035" y="4478"/>
                </a:lnTo>
                <a:lnTo>
                  <a:pt x="18305" y="4282"/>
                </a:lnTo>
                <a:cubicBezTo>
                  <a:pt x="18452" y="4174"/>
                  <a:pt x="18622" y="4038"/>
                  <a:pt x="18687" y="3982"/>
                </a:cubicBezTo>
                <a:cubicBezTo>
                  <a:pt x="18863" y="3829"/>
                  <a:pt x="19070" y="3531"/>
                  <a:pt x="19126" y="3351"/>
                </a:cubicBezTo>
                <a:cubicBezTo>
                  <a:pt x="19153" y="3265"/>
                  <a:pt x="19216" y="3131"/>
                  <a:pt x="19266" y="3058"/>
                </a:cubicBezTo>
                <a:cubicBezTo>
                  <a:pt x="19340" y="2951"/>
                  <a:pt x="19352" y="2915"/>
                  <a:pt x="19311" y="2866"/>
                </a:cubicBezTo>
                <a:cubicBezTo>
                  <a:pt x="19256" y="2800"/>
                  <a:pt x="19169" y="2787"/>
                  <a:pt x="19047" y="2830"/>
                </a:cubicBezTo>
                <a:cubicBezTo>
                  <a:pt x="19004" y="2845"/>
                  <a:pt x="18897" y="2878"/>
                  <a:pt x="18805" y="2902"/>
                </a:cubicBezTo>
                <a:cubicBezTo>
                  <a:pt x="18713" y="2927"/>
                  <a:pt x="18560" y="2968"/>
                  <a:pt x="18468" y="2993"/>
                </a:cubicBezTo>
                <a:cubicBezTo>
                  <a:pt x="18376" y="3017"/>
                  <a:pt x="18269" y="3050"/>
                  <a:pt x="18226" y="3065"/>
                </a:cubicBezTo>
                <a:cubicBezTo>
                  <a:pt x="18184" y="3080"/>
                  <a:pt x="18108" y="3091"/>
                  <a:pt x="18063" y="3091"/>
                </a:cubicBezTo>
                <a:cubicBezTo>
                  <a:pt x="18019" y="3091"/>
                  <a:pt x="17968" y="3102"/>
                  <a:pt x="17945" y="3116"/>
                </a:cubicBezTo>
                <a:cubicBezTo>
                  <a:pt x="17898" y="3144"/>
                  <a:pt x="17389" y="3191"/>
                  <a:pt x="17389" y="3167"/>
                </a:cubicBezTo>
                <a:cubicBezTo>
                  <a:pt x="17389" y="3159"/>
                  <a:pt x="17460" y="3072"/>
                  <a:pt x="17552" y="2975"/>
                </a:cubicBezTo>
                <a:cubicBezTo>
                  <a:pt x="18023" y="2478"/>
                  <a:pt x="18260" y="2165"/>
                  <a:pt x="18367" y="1892"/>
                </a:cubicBezTo>
                <a:cubicBezTo>
                  <a:pt x="18411" y="1778"/>
                  <a:pt x="18459" y="1675"/>
                  <a:pt x="18474" y="1660"/>
                </a:cubicBezTo>
                <a:cubicBezTo>
                  <a:pt x="18488" y="1645"/>
                  <a:pt x="18525" y="1510"/>
                  <a:pt x="18552" y="1359"/>
                </a:cubicBezTo>
                <a:cubicBezTo>
                  <a:pt x="18603" y="1083"/>
                  <a:pt x="18571" y="961"/>
                  <a:pt x="18451" y="961"/>
                </a:cubicBezTo>
                <a:cubicBezTo>
                  <a:pt x="18425" y="961"/>
                  <a:pt x="18289" y="1026"/>
                  <a:pt x="18148" y="1105"/>
                </a:cubicBezTo>
                <a:cubicBezTo>
                  <a:pt x="18006" y="1185"/>
                  <a:pt x="17871" y="1250"/>
                  <a:pt x="17850" y="1250"/>
                </a:cubicBezTo>
                <a:cubicBezTo>
                  <a:pt x="17828" y="1250"/>
                  <a:pt x="17738" y="1279"/>
                  <a:pt x="17653" y="1316"/>
                </a:cubicBezTo>
                <a:cubicBezTo>
                  <a:pt x="17458" y="1400"/>
                  <a:pt x="17082" y="1479"/>
                  <a:pt x="16877" y="1479"/>
                </a:cubicBezTo>
                <a:cubicBezTo>
                  <a:pt x="16791" y="1479"/>
                  <a:pt x="16712" y="1492"/>
                  <a:pt x="16697" y="1508"/>
                </a:cubicBezTo>
                <a:cubicBezTo>
                  <a:pt x="16661" y="1545"/>
                  <a:pt x="15839" y="1545"/>
                  <a:pt x="15803" y="1508"/>
                </a:cubicBezTo>
                <a:cubicBezTo>
                  <a:pt x="15788" y="1492"/>
                  <a:pt x="15696" y="1479"/>
                  <a:pt x="15601" y="1479"/>
                </a:cubicBezTo>
                <a:cubicBezTo>
                  <a:pt x="15505" y="1479"/>
                  <a:pt x="15414" y="1465"/>
                  <a:pt x="15398" y="1450"/>
                </a:cubicBezTo>
                <a:cubicBezTo>
                  <a:pt x="15383" y="1434"/>
                  <a:pt x="15339" y="1421"/>
                  <a:pt x="15297" y="1421"/>
                </a:cubicBezTo>
                <a:cubicBezTo>
                  <a:pt x="15256" y="1421"/>
                  <a:pt x="15121" y="1388"/>
                  <a:pt x="14999" y="1348"/>
                </a:cubicBezTo>
                <a:cubicBezTo>
                  <a:pt x="14877" y="1308"/>
                  <a:pt x="14699" y="1271"/>
                  <a:pt x="14606" y="1261"/>
                </a:cubicBezTo>
                <a:cubicBezTo>
                  <a:pt x="14512" y="1252"/>
                  <a:pt x="14428" y="1232"/>
                  <a:pt x="14415" y="1218"/>
                </a:cubicBezTo>
                <a:cubicBezTo>
                  <a:pt x="14401" y="1204"/>
                  <a:pt x="14353" y="1192"/>
                  <a:pt x="14308" y="1192"/>
                </a:cubicBezTo>
                <a:cubicBezTo>
                  <a:pt x="14263" y="1192"/>
                  <a:pt x="14170" y="1173"/>
                  <a:pt x="14100" y="1149"/>
                </a:cubicBezTo>
                <a:cubicBezTo>
                  <a:pt x="14029" y="1125"/>
                  <a:pt x="13898" y="1106"/>
                  <a:pt x="13807" y="1105"/>
                </a:cubicBezTo>
                <a:cubicBezTo>
                  <a:pt x="13717" y="1105"/>
                  <a:pt x="13626" y="1092"/>
                  <a:pt x="13611" y="1076"/>
                </a:cubicBezTo>
                <a:cubicBezTo>
                  <a:pt x="13596" y="1061"/>
                  <a:pt x="13489" y="1048"/>
                  <a:pt x="13369" y="1048"/>
                </a:cubicBezTo>
                <a:cubicBezTo>
                  <a:pt x="13249" y="1048"/>
                  <a:pt x="13137" y="1034"/>
                  <a:pt x="13122" y="1019"/>
                </a:cubicBezTo>
                <a:cubicBezTo>
                  <a:pt x="13087" y="982"/>
                  <a:pt x="11971" y="983"/>
                  <a:pt x="11913" y="1019"/>
                </a:cubicBezTo>
                <a:cubicBezTo>
                  <a:pt x="11890" y="1033"/>
                  <a:pt x="11771" y="1051"/>
                  <a:pt x="11649" y="1058"/>
                </a:cubicBezTo>
                <a:cubicBezTo>
                  <a:pt x="11338" y="1078"/>
                  <a:pt x="10940" y="1135"/>
                  <a:pt x="10890" y="1167"/>
                </a:cubicBezTo>
                <a:cubicBezTo>
                  <a:pt x="10803" y="1221"/>
                  <a:pt x="10659" y="1193"/>
                  <a:pt x="10603" y="1113"/>
                </a:cubicBezTo>
                <a:cubicBezTo>
                  <a:pt x="10392" y="809"/>
                  <a:pt x="9749" y="406"/>
                  <a:pt x="9192" y="229"/>
                </a:cubicBezTo>
                <a:cubicBezTo>
                  <a:pt x="9018" y="173"/>
                  <a:pt x="8850" y="127"/>
                  <a:pt x="8821" y="127"/>
                </a:cubicBezTo>
                <a:cubicBezTo>
                  <a:pt x="8792" y="127"/>
                  <a:pt x="8734" y="116"/>
                  <a:pt x="8692" y="102"/>
                </a:cubicBezTo>
                <a:cubicBezTo>
                  <a:pt x="8437" y="19"/>
                  <a:pt x="8330" y="4"/>
                  <a:pt x="7938" y="1"/>
                </a:cubicBezTo>
                <a:close/>
                <a:moveTo>
                  <a:pt x="4616" y="10227"/>
                </a:moveTo>
                <a:cubicBezTo>
                  <a:pt x="4637" y="10227"/>
                  <a:pt x="4669" y="10276"/>
                  <a:pt x="4683" y="10336"/>
                </a:cubicBezTo>
                <a:cubicBezTo>
                  <a:pt x="4750" y="10616"/>
                  <a:pt x="4811" y="10764"/>
                  <a:pt x="4886" y="10807"/>
                </a:cubicBezTo>
                <a:cubicBezTo>
                  <a:pt x="4930" y="10832"/>
                  <a:pt x="4957" y="10862"/>
                  <a:pt x="4942" y="10872"/>
                </a:cubicBezTo>
                <a:cubicBezTo>
                  <a:pt x="4842" y="10936"/>
                  <a:pt x="4577" y="10789"/>
                  <a:pt x="4543" y="10651"/>
                </a:cubicBezTo>
                <a:cubicBezTo>
                  <a:pt x="4511" y="10524"/>
                  <a:pt x="4561" y="10227"/>
                  <a:pt x="4616" y="10227"/>
                </a:cubicBezTo>
                <a:close/>
                <a:moveTo>
                  <a:pt x="8815" y="19450"/>
                </a:moveTo>
                <a:cubicBezTo>
                  <a:pt x="8840" y="19460"/>
                  <a:pt x="8860" y="19472"/>
                  <a:pt x="8860" y="19479"/>
                </a:cubicBezTo>
                <a:cubicBezTo>
                  <a:pt x="8860" y="19486"/>
                  <a:pt x="8840" y="19494"/>
                  <a:pt x="8815" y="19494"/>
                </a:cubicBezTo>
                <a:cubicBezTo>
                  <a:pt x="8791" y="19494"/>
                  <a:pt x="8770" y="19478"/>
                  <a:pt x="8770" y="19461"/>
                </a:cubicBezTo>
                <a:cubicBezTo>
                  <a:pt x="8770" y="19444"/>
                  <a:pt x="8791" y="19440"/>
                  <a:pt x="8815" y="1945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7" name="Screenshot 2026-01-19 at 3.51.57 PM.png" descr="Screenshot 2026-01-19 at 3.51.57 PM.png"/>
          <p:cNvPicPr>
            <a:picLocks noChangeAspect="1"/>
          </p:cNvPicPr>
          <p:nvPr/>
        </p:nvPicPr>
        <p:blipFill>
          <a:blip r:embed="rId2">
            <a:extLst/>
          </a:blip>
          <a:srcRect l="54812" t="0" r="0" b="51304"/>
          <a:stretch>
            <a:fillRect/>
          </a:stretch>
        </p:blipFill>
        <p:spPr>
          <a:xfrm>
            <a:off x="1117381" y="-51294"/>
            <a:ext cx="21018096" cy="138186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